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1"/>
  </p:notesMasterIdLst>
  <p:sldIdLst>
    <p:sldId id="269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56" r:id="rId11"/>
    <p:sldId id="257" r:id="rId12"/>
    <p:sldId id="259" r:id="rId13"/>
    <p:sldId id="260" r:id="rId14"/>
    <p:sldId id="261" r:id="rId15"/>
    <p:sldId id="262" r:id="rId16"/>
    <p:sldId id="263" r:id="rId17"/>
    <p:sldId id="265" r:id="rId18"/>
    <p:sldId id="266" r:id="rId19"/>
    <p:sldId id="267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34105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795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28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167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5291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858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02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504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847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193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46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467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704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290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17521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1750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994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7095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0249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8778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139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1725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054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5774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486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2429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5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602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6416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10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0-mJlVcVhr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Kingdom Protista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0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519387" y="294578"/>
            <a:ext cx="7772400" cy="899699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Plant-Like Protists</a:t>
            </a:r>
          </a:p>
        </p:txBody>
      </p:sp>
      <p:pic>
        <p:nvPicPr>
          <p:cNvPr id="28" name="Shape 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400" y="100925"/>
            <a:ext cx="8613899" cy="50425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/>
          <p:nvPr/>
        </p:nvSpPr>
        <p:spPr>
          <a:xfrm>
            <a:off x="4418075" y="234275"/>
            <a:ext cx="4000200" cy="95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Plant-Like Protists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19925" y="238925"/>
            <a:ext cx="3574799" cy="4721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Characteristics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- carry out photosynthesis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- can be unicellular or multicellular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- commonly called algae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7749" y="587699"/>
            <a:ext cx="5287224" cy="39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95800" y="534025"/>
            <a:ext cx="4489199" cy="379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Some have pigments, which give algae a variety of colors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Pictured:  Dinoflagellates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3134" y="606409"/>
            <a:ext cx="3758199" cy="379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237950" y="171450"/>
            <a:ext cx="8229600" cy="274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/>
              <a:t>Euglena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" sz="2800" dirty="0"/>
              <a:t>live in water</a:t>
            </a:r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" sz="2800" dirty="0"/>
              <a:t>have 2 flagella for movement</a:t>
            </a:r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" sz="2800" dirty="0"/>
              <a:t>use chloroplasts for photosynthesis, but can turn into heterotrophs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5862" y="2735375"/>
            <a:ext cx="3733724" cy="221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212650" y="441275"/>
            <a:ext cx="3789300" cy="3823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" sz="2800"/>
              <a:t>has an eyespot used for sensing light and dark </a:t>
            </a:r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" sz="2800"/>
              <a:t>pellicle - like a cell wall, helps maintain their shapes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912" y="489762"/>
            <a:ext cx="4429125" cy="40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29100" y="281075"/>
            <a:ext cx="8485799" cy="275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Ecology of Unicellular Algae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/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SzPct val="36666"/>
            </a:pPr>
            <a:r>
              <a:rPr lang="en"/>
              <a:t>make up the base of aquatic food chains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SzPct val="36666"/>
            </a:pPr>
            <a:r>
              <a:rPr lang="en"/>
              <a:t>plankton makes up half of the photosynthesis that occurs on earth (oxygen)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50" name="Picture 2" descr="http://cx.aos.ask.com/question/aq/700px-394px/roles-plankton-play-ecosystem_27e923e9d942c4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19" y="1657325"/>
            <a:ext cx="5364692" cy="301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380050"/>
            <a:ext cx="8229600" cy="6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Red Tides - algal blooms , toxic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700" y="1467862"/>
            <a:ext cx="40005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6622" y="1360447"/>
            <a:ext cx="4000499" cy="31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99350" y="449700"/>
            <a:ext cx="8334000" cy="232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Green Algae: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Unicellular green algae, Colonial (volvox), Multicellular (ulva, sea lettuce)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750" y="2364800"/>
            <a:ext cx="2967723" cy="22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9125" y="2305775"/>
            <a:ext cx="3995499" cy="26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466575"/>
            <a:ext cx="2406600" cy="407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Spirogyra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-multicellular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- </a:t>
            </a:r>
            <a:r>
              <a:rPr lang="en-US" dirty="0" smtClean="0"/>
              <a:t>H</a:t>
            </a:r>
            <a:r>
              <a:rPr lang="en" dirty="0" smtClean="0"/>
              <a:t>ave spiral shaped chloroplasts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7100" y="800023"/>
            <a:ext cx="5732423" cy="354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11500" y="112425"/>
            <a:ext cx="8229600" cy="232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 dirty="0"/>
              <a:t>Funguslike Protists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 dirty="0"/>
              <a:t>heterotrophs, decomposers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 dirty="0"/>
              <a:t>called slime molds and water molds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 dirty="0" smtClean="0"/>
              <a:t>Btw…water </a:t>
            </a:r>
            <a:r>
              <a:rPr lang="en" sz="2400" dirty="0"/>
              <a:t>molds </a:t>
            </a:r>
            <a:r>
              <a:rPr lang="en" sz="2400" dirty="0" smtClean="0"/>
              <a:t>caused the </a:t>
            </a:r>
            <a:r>
              <a:rPr lang="en" sz="2400" dirty="0"/>
              <a:t>IrishPotato Famine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050" y="2530146"/>
            <a:ext cx="3396149" cy="25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8625" y="2317650"/>
            <a:ext cx="5048499" cy="27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</a:t>
            </a:r>
            <a:r>
              <a:rPr lang="en-US" dirty="0" err="1" smtClean="0"/>
              <a:t>Protists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/>
              <a:t>mostly unicellular, some are multicellular (algae)</a:t>
            </a:r>
          </a:p>
          <a:p>
            <a:pPr lvl="0" fontAlgn="base"/>
            <a:r>
              <a:rPr lang="en-US" dirty="0"/>
              <a:t>can be heterotrophic or autotrophic</a:t>
            </a:r>
          </a:p>
          <a:p>
            <a:pPr lvl="0" fontAlgn="base"/>
            <a:r>
              <a:rPr lang="en-US" dirty="0"/>
              <a:t>most live in water (though some live in moist soil or even the human body)</a:t>
            </a:r>
          </a:p>
          <a:p>
            <a:pPr lvl="0" fontAlgn="base"/>
            <a:r>
              <a:rPr lang="en-US" dirty="0"/>
              <a:t>ALL are eukaryotic (have a nucleus)</a:t>
            </a:r>
          </a:p>
          <a:p>
            <a:pPr lvl="0" fontAlgn="base"/>
            <a:r>
              <a:rPr lang="en-US" b="1" dirty="0"/>
              <a:t>A </a:t>
            </a:r>
            <a:r>
              <a:rPr lang="en-US" b="1" dirty="0" err="1"/>
              <a:t>protist</a:t>
            </a:r>
            <a:r>
              <a:rPr lang="en-US" b="1" dirty="0"/>
              <a:t> is any organism that is not a plant, animal or fungus</a:t>
            </a:r>
            <a:endParaRPr lang="en-US" dirty="0"/>
          </a:p>
          <a:p>
            <a:r>
              <a:rPr lang="en-US" i="1" dirty="0"/>
              <a:t>Protista</a:t>
            </a:r>
            <a:r>
              <a:rPr lang="en-US" dirty="0"/>
              <a:t> = the very </a:t>
            </a:r>
            <a:r>
              <a:rPr lang="en-US" dirty="0" smtClean="0"/>
              <a:t>first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70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1539689"/>
            <a:ext cx="6709906" cy="3196434"/>
          </a:xfrm>
        </p:spPr>
        <p:txBody>
          <a:bodyPr/>
          <a:lstStyle/>
          <a:p>
            <a:r>
              <a:rPr lang="en-US" dirty="0" err="1" smtClean="0"/>
              <a:t>Protists</a:t>
            </a:r>
            <a:r>
              <a:rPr lang="en-US" dirty="0" smtClean="0"/>
              <a:t> are classified by:</a:t>
            </a:r>
          </a:p>
          <a:p>
            <a:pPr lvl="1"/>
            <a:r>
              <a:rPr lang="en-US" dirty="0" smtClean="0"/>
              <a:t>How they obtain nutrition</a:t>
            </a:r>
          </a:p>
          <a:p>
            <a:pPr lvl="1"/>
            <a:r>
              <a:rPr lang="en-US" dirty="0" smtClean="0"/>
              <a:t>How they move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r>
              <a:rPr lang="en-US" dirty="0" err="1"/>
              <a:t>Animallike</a:t>
            </a:r>
            <a:r>
              <a:rPr lang="en-US" dirty="0"/>
              <a:t> </a:t>
            </a:r>
            <a:r>
              <a:rPr lang="en-US" dirty="0" err="1"/>
              <a:t>Protists</a:t>
            </a:r>
            <a:r>
              <a:rPr lang="en-US" dirty="0"/>
              <a:t> – also called protozoa (means “first animal”)  </a:t>
            </a:r>
            <a:r>
              <a:rPr lang="en-US" dirty="0" smtClean="0"/>
              <a:t>heterotrophs</a:t>
            </a:r>
          </a:p>
          <a:p>
            <a:pPr marL="342900" lvl="1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Plantlike </a:t>
            </a:r>
            <a:r>
              <a:rPr lang="en-US" dirty="0" err="1"/>
              <a:t>Protists</a:t>
            </a:r>
            <a:r>
              <a:rPr lang="en-US" dirty="0"/>
              <a:t> – also called algae – </a:t>
            </a:r>
            <a:r>
              <a:rPr lang="en-US" dirty="0" smtClean="0"/>
              <a:t>autotrophs</a:t>
            </a:r>
          </a:p>
          <a:p>
            <a:pPr marL="342900" lvl="1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Funguslike</a:t>
            </a:r>
            <a:r>
              <a:rPr lang="en-US" dirty="0"/>
              <a:t> </a:t>
            </a:r>
            <a:r>
              <a:rPr lang="en-US" dirty="0" err="1"/>
              <a:t>Protists</a:t>
            </a:r>
            <a:r>
              <a:rPr lang="en-US" dirty="0"/>
              <a:t> – heterotrophs, decomposers, external digestion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6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Animal-Like </a:t>
            </a:r>
            <a:r>
              <a:rPr lang="en-US" dirty="0" err="1" smtClean="0"/>
              <a:t>Protists</a:t>
            </a:r>
            <a:r>
              <a:rPr lang="en-US" dirty="0" smtClean="0"/>
              <a:t>: Protozoans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There are  Four </a:t>
            </a:r>
            <a:r>
              <a:rPr lang="en-US" dirty="0"/>
              <a:t>Phyla of Animal-like </a:t>
            </a:r>
            <a:r>
              <a:rPr lang="en-US" dirty="0" err="1"/>
              <a:t>Protists</a:t>
            </a:r>
            <a:r>
              <a:rPr lang="en-US" dirty="0"/>
              <a:t> –  </a:t>
            </a:r>
            <a:r>
              <a:rPr lang="en-US" dirty="0" smtClean="0"/>
              <a:t>Classify </a:t>
            </a:r>
            <a:r>
              <a:rPr lang="en-US" dirty="0" err="1" smtClean="0"/>
              <a:t>Protists</a:t>
            </a:r>
            <a:r>
              <a:rPr lang="en-US" dirty="0" smtClean="0"/>
              <a:t> by </a:t>
            </a:r>
            <a:r>
              <a:rPr lang="en-US" dirty="0"/>
              <a:t>how they move</a:t>
            </a:r>
          </a:p>
          <a:p>
            <a:pPr lvl="1" fontAlgn="base"/>
            <a:r>
              <a:rPr lang="en-US" dirty="0" err="1"/>
              <a:t>Zooflagellates</a:t>
            </a:r>
            <a:r>
              <a:rPr lang="en-US" dirty="0"/>
              <a:t> – flagella</a:t>
            </a:r>
          </a:p>
          <a:p>
            <a:pPr lvl="1" fontAlgn="base"/>
            <a:r>
              <a:rPr lang="en-US" dirty="0" err="1"/>
              <a:t>Sarcodines</a:t>
            </a:r>
            <a:r>
              <a:rPr lang="en-US" dirty="0"/>
              <a:t> – extensions of cytoplasm (pseudopodia)</a:t>
            </a:r>
          </a:p>
          <a:p>
            <a:pPr lvl="1" fontAlgn="base"/>
            <a:r>
              <a:rPr lang="en-US" dirty="0"/>
              <a:t>Ciliates – cilia</a:t>
            </a:r>
          </a:p>
          <a:p>
            <a:pPr lvl="1" fontAlgn="base"/>
            <a:r>
              <a:rPr lang="en-US" dirty="0" err="1"/>
              <a:t>Sporozoans</a:t>
            </a:r>
            <a:r>
              <a:rPr lang="en-US" dirty="0"/>
              <a:t> – do not move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9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Zooflagellates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using one or two flagella</a:t>
            </a:r>
          </a:p>
          <a:p>
            <a:r>
              <a:rPr lang="en-US" dirty="0" smtClean="0"/>
              <a:t>Absorb food across a membrane</a:t>
            </a:r>
          </a:p>
          <a:p>
            <a:r>
              <a:rPr lang="en-US" dirty="0" smtClean="0"/>
              <a:t>Ex. </a:t>
            </a:r>
            <a:r>
              <a:rPr lang="en-US" dirty="0" err="1" smtClean="0"/>
              <a:t>Leishmania</a:t>
            </a:r>
            <a:endParaRPr lang="en-US" dirty="0"/>
          </a:p>
        </p:txBody>
      </p:sp>
      <p:pic>
        <p:nvPicPr>
          <p:cNvPr id="4" name="Picture 3" descr="http://www.biologycorner.com/resources/leishmani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22" y="1219200"/>
            <a:ext cx="4317024" cy="3177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86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Sarcodines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37846"/>
            <a:ext cx="3819939" cy="3754408"/>
          </a:xfrm>
        </p:spPr>
        <p:txBody>
          <a:bodyPr>
            <a:normAutofit/>
          </a:bodyPr>
          <a:lstStyle/>
          <a:p>
            <a:r>
              <a:rPr lang="en-US" dirty="0"/>
              <a:t>moves using pseudopodia </a:t>
            </a:r>
            <a:r>
              <a:rPr lang="en-US" dirty="0" smtClean="0"/>
              <a:t>(“</a:t>
            </a:r>
            <a:r>
              <a:rPr lang="en-US" dirty="0"/>
              <a:t>false feet</a:t>
            </a:r>
            <a:r>
              <a:rPr lang="en-US" dirty="0" smtClean="0"/>
              <a:t>”), </a:t>
            </a:r>
            <a:r>
              <a:rPr lang="en-US" dirty="0"/>
              <a:t>which are like extensions of the cytoplasm </a:t>
            </a:r>
            <a:r>
              <a:rPr lang="en-US" dirty="0" smtClean="0"/>
              <a:t>— </a:t>
            </a:r>
            <a:r>
              <a:rPr lang="en-US" b="1" dirty="0" err="1" smtClean="0"/>
              <a:t>ameboid</a:t>
            </a:r>
            <a:r>
              <a:rPr lang="en-US" b="1" dirty="0" smtClean="0"/>
              <a:t> movement</a:t>
            </a:r>
            <a:endParaRPr lang="en-US" dirty="0" smtClean="0"/>
          </a:p>
          <a:p>
            <a:r>
              <a:rPr lang="en-US" dirty="0" smtClean="0"/>
              <a:t>ingests </a:t>
            </a:r>
            <a:r>
              <a:rPr lang="en-US" dirty="0"/>
              <a:t>food by surrounding and engulfing food (endocytosis), creating a </a:t>
            </a:r>
            <a:r>
              <a:rPr lang="en-US" b="1" dirty="0"/>
              <a:t>food </a:t>
            </a:r>
            <a:r>
              <a:rPr lang="en-US" b="1" dirty="0" smtClean="0"/>
              <a:t>vacuole</a:t>
            </a:r>
          </a:p>
          <a:p>
            <a:r>
              <a:rPr lang="en-US" dirty="0" smtClean="0"/>
              <a:t>reproducing </a:t>
            </a:r>
            <a:r>
              <a:rPr lang="en-US" dirty="0"/>
              <a:t>by binary fission (</a:t>
            </a:r>
            <a:r>
              <a:rPr lang="en-US" dirty="0" smtClean="0"/>
              <a:t>mitosis)</a:t>
            </a:r>
          </a:p>
          <a:p>
            <a:r>
              <a:rPr lang="en-US" dirty="0" smtClean="0"/>
              <a:t>contractile </a:t>
            </a:r>
            <a:r>
              <a:rPr lang="en-US" dirty="0"/>
              <a:t>vacuole – removes excess </a:t>
            </a:r>
            <a:r>
              <a:rPr lang="en-US" dirty="0" err="1" smtClean="0"/>
              <a:t>watercan</a:t>
            </a:r>
            <a:r>
              <a:rPr lang="en-US" dirty="0" smtClean="0"/>
              <a:t> </a:t>
            </a:r>
            <a:r>
              <a:rPr lang="en-US" dirty="0"/>
              <a:t>cause amebic dysentery in humans – diarrhea and stomach upset from drinking contaminated </a:t>
            </a:r>
            <a:r>
              <a:rPr lang="en-US" dirty="0" smtClean="0"/>
              <a:t>water</a:t>
            </a:r>
          </a:p>
          <a:p>
            <a:r>
              <a:rPr lang="en-US" dirty="0" smtClean="0"/>
              <a:t>Other </a:t>
            </a:r>
            <a:r>
              <a:rPr lang="en-US" dirty="0" err="1"/>
              <a:t>sarcodines</a:t>
            </a:r>
            <a:r>
              <a:rPr lang="en-US" dirty="0"/>
              <a:t>: </a:t>
            </a:r>
            <a:r>
              <a:rPr lang="en-US" dirty="0" err="1"/>
              <a:t>Foraminferans</a:t>
            </a:r>
            <a:r>
              <a:rPr lang="en-US" dirty="0"/>
              <a:t>, Heliozoans</a:t>
            </a:r>
          </a:p>
          <a:p>
            <a:endParaRPr lang="en-US" dirty="0"/>
          </a:p>
        </p:txBody>
      </p:sp>
      <p:pic>
        <p:nvPicPr>
          <p:cNvPr id="5" name="Picture 4" descr="http://www.biologycorner.com/resources/ameba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870" y="357600"/>
            <a:ext cx="4333875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biologycorner.com/resources/ameb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36" y="2815050"/>
            <a:ext cx="1905000" cy="218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46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Ameba Proteus</a:t>
            </a:r>
            <a:endParaRPr lang="en-US" dirty="0"/>
          </a:p>
        </p:txBody>
      </p:sp>
      <p:pic>
        <p:nvPicPr>
          <p:cNvPr id="5" name="0-mJlVcVhrk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5577" y="1054160"/>
            <a:ext cx="6749562" cy="379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9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Ciliates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067" y="948267"/>
            <a:ext cx="3887672" cy="401884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move using </a:t>
            </a:r>
            <a:r>
              <a:rPr lang="en-US" dirty="0" smtClean="0"/>
              <a:t>cilia</a:t>
            </a:r>
          </a:p>
          <a:p>
            <a:pPr fontAlgn="base"/>
            <a:r>
              <a:rPr lang="en-US" dirty="0" smtClean="0"/>
              <a:t>has </a:t>
            </a:r>
            <a:r>
              <a:rPr lang="en-US" dirty="0"/>
              <a:t>two nuclei: macronucleus, </a:t>
            </a:r>
            <a:r>
              <a:rPr lang="en-US" dirty="0" smtClean="0"/>
              <a:t>micronucleus</a:t>
            </a:r>
          </a:p>
          <a:p>
            <a:pPr fontAlgn="base"/>
            <a:r>
              <a:rPr lang="en-US" dirty="0" smtClean="0"/>
              <a:t>food </a:t>
            </a:r>
            <a:r>
              <a:rPr lang="en-US" dirty="0"/>
              <a:t>is gathered through the :mouth pore, moved into a </a:t>
            </a:r>
            <a:r>
              <a:rPr lang="en-US" b="1" dirty="0"/>
              <a:t>gullet</a:t>
            </a:r>
            <a:r>
              <a:rPr lang="en-US" dirty="0"/>
              <a:t>, forms a food </a:t>
            </a:r>
            <a:r>
              <a:rPr lang="en-US" dirty="0" smtClean="0"/>
              <a:t>vacuole</a:t>
            </a:r>
          </a:p>
          <a:p>
            <a:pPr fontAlgn="base"/>
            <a:r>
              <a:rPr lang="en-US" b="1" dirty="0" smtClean="0"/>
              <a:t>anal </a:t>
            </a:r>
            <a:r>
              <a:rPr lang="en-US" b="1" dirty="0"/>
              <a:t>pore</a:t>
            </a:r>
            <a:r>
              <a:rPr lang="en-US" dirty="0"/>
              <a:t> is used for removing waste</a:t>
            </a:r>
            <a:br>
              <a:rPr lang="en-US" dirty="0"/>
            </a:br>
            <a:r>
              <a:rPr lang="en-US" b="1" dirty="0"/>
              <a:t>contractile vacuole</a:t>
            </a:r>
            <a:r>
              <a:rPr lang="en-US" dirty="0"/>
              <a:t> removes excess </a:t>
            </a:r>
            <a:r>
              <a:rPr lang="en-US" dirty="0" smtClean="0"/>
              <a:t>water</a:t>
            </a:r>
          </a:p>
          <a:p>
            <a:pPr fontAlgn="base"/>
            <a:r>
              <a:rPr lang="en-US" dirty="0" smtClean="0"/>
              <a:t>exhibits </a:t>
            </a:r>
            <a:r>
              <a:rPr lang="en-US" dirty="0"/>
              <a:t>avoidance </a:t>
            </a:r>
            <a:r>
              <a:rPr lang="en-US" dirty="0" smtClean="0"/>
              <a:t>behavior</a:t>
            </a:r>
          </a:p>
          <a:p>
            <a:pPr fontAlgn="base"/>
            <a:r>
              <a:rPr lang="en-US" dirty="0" smtClean="0"/>
              <a:t>reproduces </a:t>
            </a:r>
            <a:r>
              <a:rPr lang="en-US" dirty="0"/>
              <a:t>asexually (binary fission) or sexually (</a:t>
            </a:r>
            <a:r>
              <a:rPr lang="en-US" dirty="0" smtClean="0"/>
              <a:t>conjugation)</a:t>
            </a:r>
          </a:p>
          <a:p>
            <a:pPr fontAlgn="base"/>
            <a:r>
              <a:rPr lang="en-US" dirty="0" smtClean="0"/>
              <a:t>outer </a:t>
            </a:r>
            <a:r>
              <a:rPr lang="en-US" dirty="0"/>
              <a:t>membrane -pellicle- is rigid and paramecia are always the same shape, like a shoe</a:t>
            </a:r>
          </a:p>
        </p:txBody>
      </p:sp>
      <p:pic>
        <p:nvPicPr>
          <p:cNvPr id="5" name="Content Placeholder 4" descr="http://www.biologycorner.com/resources/paramecium.gif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39" y="392907"/>
            <a:ext cx="3248025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biologycorner.com/resources/paramecium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006" y="2791241"/>
            <a:ext cx="2381250" cy="204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39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Sporozoans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399" y="1446934"/>
            <a:ext cx="3297254" cy="3146822"/>
          </a:xfrm>
        </p:spPr>
        <p:txBody>
          <a:bodyPr/>
          <a:lstStyle/>
          <a:p>
            <a:r>
              <a:rPr lang="en-US" dirty="0"/>
              <a:t>do not move on their </a:t>
            </a:r>
            <a:r>
              <a:rPr lang="en-US" dirty="0" smtClean="0"/>
              <a:t>own</a:t>
            </a:r>
          </a:p>
          <a:p>
            <a:r>
              <a:rPr lang="en-US" dirty="0" smtClean="0"/>
              <a:t>parasitic</a:t>
            </a:r>
          </a:p>
          <a:p>
            <a:r>
              <a:rPr lang="en-US" dirty="0" smtClean="0"/>
              <a:t>Malaria </a:t>
            </a:r>
            <a:r>
              <a:rPr lang="en-US" dirty="0"/>
              <a:t>is caused by a </a:t>
            </a:r>
            <a:r>
              <a:rPr lang="en-US" dirty="0" err="1"/>
              <a:t>sporozoan</a:t>
            </a:r>
            <a:r>
              <a:rPr lang="en-US" dirty="0"/>
              <a:t>  (Plasmodium), which infects the liver and blood; transmitted by mosquitos</a:t>
            </a:r>
          </a:p>
          <a:p>
            <a:endParaRPr lang="en-US" dirty="0"/>
          </a:p>
        </p:txBody>
      </p:sp>
      <p:pic>
        <p:nvPicPr>
          <p:cNvPr id="1026" name="Picture 2" descr="http://image.slidesharecdn.com/protozoa-130706062156-phpapp02/95/protozoa-8-638.jpg?cb=13730922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67" y="650073"/>
            <a:ext cx="5655734" cy="42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18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</TotalTime>
  <Words>327</Words>
  <Application>Microsoft Office PowerPoint</Application>
  <PresentationFormat>On-screen Show (16:9)</PresentationFormat>
  <Paragraphs>78</Paragraphs>
  <Slides>19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Kingdom Protista</vt:lpstr>
      <vt:lpstr>Characteristics of Protists</vt:lpstr>
      <vt:lpstr>Classification</vt:lpstr>
      <vt:lpstr>Animal-Like Protists: Protozoans</vt:lpstr>
      <vt:lpstr>Zooflagellates</vt:lpstr>
      <vt:lpstr>Sarcodines</vt:lpstr>
      <vt:lpstr>Ameba Proteus</vt:lpstr>
      <vt:lpstr>Ciliates</vt:lpstr>
      <vt:lpstr>Sporozoans</vt:lpstr>
      <vt:lpstr>Plant-Like Protists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Plant-Like Protists</dc:title>
  <cp:lastModifiedBy>Vanessa Warnock</cp:lastModifiedBy>
  <cp:revision>4</cp:revision>
  <dcterms:modified xsi:type="dcterms:W3CDTF">2016-05-13T15:44:02Z</dcterms:modified>
</cp:coreProperties>
</file>