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12192000"/>
  <p:notesSz cx="6858000" cy="9144000"/>
  <p:embeddedFontLst>
    <p:embeddedFont>
      <p:font typeface="Source Sans Pr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SourceSansPro-bold.fntdata"/><Relationship Id="rId16" Type="http://schemas.openxmlformats.org/officeDocument/2006/relationships/font" Target="fonts/SourceSansPro-regular.fntdata"/><Relationship Id="rId5" Type="http://schemas.openxmlformats.org/officeDocument/2006/relationships/slide" Target="slides/slide.xml"/><Relationship Id="rId19" Type="http://schemas.openxmlformats.org/officeDocument/2006/relationships/font" Target="fonts/SourceSansPro-boldItalic.fntdata"/><Relationship Id="rId6" Type="http://schemas.openxmlformats.org/officeDocument/2006/relationships/slide" Target="slides/slide1.xml"/><Relationship Id="rId18" Type="http://schemas.openxmlformats.org/officeDocument/2006/relationships/font" Target="fonts/SourceSansPr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1" name="Shape 9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lt2"/>
        </a:solidFill>
      </p:bgPr>
    </p:bg>
    <p:spTree>
      <p:nvGrpSpPr>
        <p:cNvPr id="12" name="Shape 12"/>
        <p:cNvGrpSpPr/>
        <p:nvPr/>
      </p:nvGrpSpPr>
      <p:grpSpPr>
        <a:xfrm>
          <a:off x="0" y="0"/>
          <a:ext cx="0" cy="0"/>
          <a:chOff x="0" y="0"/>
          <a:chExt cx="0" cy="0"/>
        </a:xfrm>
      </p:grpSpPr>
      <p:sp>
        <p:nvSpPr>
          <p:cNvPr id="13" name="Shape 13"/>
          <p:cNvSpPr txBox="1"/>
          <p:nvPr>
            <p:ph type="ctrTitle"/>
          </p:nvPr>
        </p:nvSpPr>
        <p:spPr>
          <a:xfrm>
            <a:off x="1915127" y="1788453"/>
            <a:ext cx="8361228" cy="2098225"/>
          </a:xfrm>
          <a:prstGeom prst="rect">
            <a:avLst/>
          </a:prstGeom>
          <a:noFill/>
          <a:ln>
            <a:noFill/>
          </a:ln>
        </p:spPr>
        <p:txBody>
          <a:bodyPr anchorCtr="0" anchor="b" bIns="91425" lIns="91425" rIns="91425" tIns="91425"/>
          <a:lstStyle>
            <a:lvl1pPr indent="0" lvl="0" marL="0" marR="0" rtl="0" algn="ctr">
              <a:lnSpc>
                <a:spcPct val="89000"/>
              </a:lnSpc>
              <a:spcBef>
                <a:spcPts val="0"/>
              </a:spcBef>
              <a:buClr>
                <a:schemeClr val="dk2"/>
              </a:buClr>
              <a:buFont typeface="Source Sans Pro"/>
              <a:buNone/>
              <a:defRPr b="0" i="0" sz="7200" u="none" cap="none" strike="noStrike">
                <a:solidFill>
                  <a:schemeClr val="dk2"/>
                </a:solidFill>
                <a:latin typeface="Source Sans Pro"/>
                <a:ea typeface="Source Sans Pro"/>
                <a:cs typeface="Source Sans Pro"/>
                <a:sym typeface="Source Sans Pro"/>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4" name="Shape 14"/>
          <p:cNvSpPr txBox="1"/>
          <p:nvPr>
            <p:ph idx="1" type="subTitle"/>
          </p:nvPr>
        </p:nvSpPr>
        <p:spPr>
          <a:xfrm>
            <a:off x="2679906" y="3956278"/>
            <a:ext cx="6831672" cy="1086236"/>
          </a:xfrm>
          <a:prstGeom prst="rect">
            <a:avLst/>
          </a:prstGeom>
          <a:noFill/>
          <a:ln>
            <a:noFill/>
          </a:ln>
        </p:spPr>
        <p:txBody>
          <a:bodyPr anchorCtr="0" anchor="t" bIns="91425" lIns="91425" rIns="91425" tIns="91425"/>
          <a:lstStyle>
            <a:lvl1pPr indent="0" lvl="0" marL="0" marR="0" rtl="0" algn="ctr">
              <a:lnSpc>
                <a:spcPct val="112000"/>
              </a:lnSpc>
              <a:spcBef>
                <a:spcPts val="0"/>
              </a:spcBef>
              <a:spcAft>
                <a:spcPts val="0"/>
              </a:spcAft>
              <a:buClr>
                <a:schemeClr val="dk2"/>
              </a:buClr>
              <a:buFont typeface="Source Sans Pro"/>
              <a:buNone/>
              <a:defRPr b="0" i="0" sz="2300" u="none" cap="none" strike="noStrike">
                <a:solidFill>
                  <a:schemeClr val="dk2"/>
                </a:solidFill>
                <a:latin typeface="Source Sans Pro"/>
                <a:ea typeface="Source Sans Pro"/>
                <a:cs typeface="Source Sans Pro"/>
                <a:sym typeface="Source Sans Pro"/>
              </a:defRPr>
            </a:lvl1pPr>
            <a:lvl2pPr indent="0" lvl="1" marL="457200" marR="0" rtl="0" algn="ctr">
              <a:lnSpc>
                <a:spcPct val="94000"/>
              </a:lnSpc>
              <a:spcBef>
                <a:spcPts val="500"/>
              </a:spcBef>
              <a:spcAft>
                <a:spcPts val="200"/>
              </a:spcAft>
              <a:buClr>
                <a:schemeClr val="dk2"/>
              </a:buClr>
              <a:buFont typeface="Source Sans Pro"/>
              <a:buNone/>
              <a:defRPr b="0" i="1" sz="2000" u="none" cap="none" strike="noStrike">
                <a:solidFill>
                  <a:schemeClr val="dk2"/>
                </a:solidFill>
                <a:latin typeface="Source Sans Pro"/>
                <a:ea typeface="Source Sans Pro"/>
                <a:cs typeface="Source Sans Pro"/>
                <a:sym typeface="Source Sans Pro"/>
              </a:defRPr>
            </a:lvl2pPr>
            <a:lvl3pPr indent="0" lvl="2" marL="914400" marR="0" rtl="0" algn="ctr">
              <a:lnSpc>
                <a:spcPct val="94000"/>
              </a:lnSpc>
              <a:spcBef>
                <a:spcPts val="500"/>
              </a:spcBef>
              <a:spcAft>
                <a:spcPts val="200"/>
              </a:spcAft>
              <a:buClr>
                <a:schemeClr val="dk2"/>
              </a:buClr>
              <a:buFont typeface="Source Sans Pro"/>
              <a:buNone/>
              <a:defRPr b="0" i="0" sz="1800" u="none" cap="none" strike="noStrike">
                <a:solidFill>
                  <a:schemeClr val="dk2"/>
                </a:solidFill>
                <a:latin typeface="Source Sans Pro"/>
                <a:ea typeface="Source Sans Pro"/>
                <a:cs typeface="Source Sans Pro"/>
                <a:sym typeface="Source Sans Pro"/>
              </a:defRPr>
            </a:lvl3pPr>
            <a:lvl4pPr indent="0" lvl="3" marL="1371600" marR="0" rtl="0" algn="ctr">
              <a:lnSpc>
                <a:spcPct val="94000"/>
              </a:lnSpc>
              <a:spcBef>
                <a:spcPts val="500"/>
              </a:spcBef>
              <a:spcAft>
                <a:spcPts val="200"/>
              </a:spcAft>
              <a:buClr>
                <a:schemeClr val="dk2"/>
              </a:buClr>
              <a:buFont typeface="Source Sans Pro"/>
              <a:buNone/>
              <a:defRPr b="0" i="1" sz="1600" u="none" cap="none" strike="noStrike">
                <a:solidFill>
                  <a:schemeClr val="dk2"/>
                </a:solidFill>
                <a:latin typeface="Source Sans Pro"/>
                <a:ea typeface="Source Sans Pro"/>
                <a:cs typeface="Source Sans Pro"/>
                <a:sym typeface="Source Sans Pro"/>
              </a:defRPr>
            </a:lvl4pPr>
            <a:lvl5pPr indent="0" lvl="4" marL="1828800" marR="0" rtl="0" algn="ctr">
              <a:lnSpc>
                <a:spcPct val="94000"/>
              </a:lnSpc>
              <a:spcBef>
                <a:spcPts val="500"/>
              </a:spcBef>
              <a:spcAft>
                <a:spcPts val="200"/>
              </a:spcAft>
              <a:buClr>
                <a:schemeClr val="dk2"/>
              </a:buClr>
              <a:buFont typeface="Source Sans Pro"/>
              <a:buNone/>
              <a:defRPr b="0" i="0" sz="1600" u="none" cap="none" strike="noStrike">
                <a:solidFill>
                  <a:schemeClr val="dk2"/>
                </a:solidFill>
                <a:latin typeface="Source Sans Pro"/>
                <a:ea typeface="Source Sans Pro"/>
                <a:cs typeface="Source Sans Pro"/>
                <a:sym typeface="Source Sans Pro"/>
              </a:defRPr>
            </a:lvl5pPr>
            <a:lvl6pPr indent="0" lvl="5" marL="2286000" marR="0" rtl="0" algn="ctr">
              <a:lnSpc>
                <a:spcPct val="94000"/>
              </a:lnSpc>
              <a:spcBef>
                <a:spcPts val="500"/>
              </a:spcBef>
              <a:spcAft>
                <a:spcPts val="200"/>
              </a:spcAft>
              <a:buClr>
                <a:schemeClr val="dk2"/>
              </a:buClr>
              <a:buFont typeface="Source Sans Pro"/>
              <a:buNone/>
              <a:defRPr b="0" i="1" sz="1600" u="none" cap="none" strike="noStrike">
                <a:solidFill>
                  <a:schemeClr val="dk2"/>
                </a:solidFill>
                <a:latin typeface="Source Sans Pro"/>
                <a:ea typeface="Source Sans Pro"/>
                <a:cs typeface="Source Sans Pro"/>
                <a:sym typeface="Source Sans Pro"/>
              </a:defRPr>
            </a:lvl6pPr>
            <a:lvl7pPr indent="0" lvl="6" marL="2743200" marR="0" rtl="0" algn="ctr">
              <a:lnSpc>
                <a:spcPct val="94000"/>
              </a:lnSpc>
              <a:spcBef>
                <a:spcPts val="500"/>
              </a:spcBef>
              <a:spcAft>
                <a:spcPts val="200"/>
              </a:spcAft>
              <a:buClr>
                <a:schemeClr val="dk2"/>
              </a:buClr>
              <a:buFont typeface="Source Sans Pro"/>
              <a:buNone/>
              <a:defRPr b="0" i="0" sz="1600" u="none" cap="none" strike="noStrike">
                <a:solidFill>
                  <a:schemeClr val="dk2"/>
                </a:solidFill>
                <a:latin typeface="Source Sans Pro"/>
                <a:ea typeface="Source Sans Pro"/>
                <a:cs typeface="Source Sans Pro"/>
                <a:sym typeface="Source Sans Pro"/>
              </a:defRPr>
            </a:lvl7pPr>
            <a:lvl8pPr indent="0" lvl="7" marL="3200400" marR="0" rtl="0" algn="ctr">
              <a:lnSpc>
                <a:spcPct val="94000"/>
              </a:lnSpc>
              <a:spcBef>
                <a:spcPts val="500"/>
              </a:spcBef>
              <a:spcAft>
                <a:spcPts val="200"/>
              </a:spcAft>
              <a:buClr>
                <a:schemeClr val="dk2"/>
              </a:buClr>
              <a:buFont typeface="Source Sans Pro"/>
              <a:buNone/>
              <a:defRPr b="0" i="1" sz="1600" u="none" cap="none" strike="noStrike">
                <a:solidFill>
                  <a:schemeClr val="dk2"/>
                </a:solidFill>
                <a:latin typeface="Source Sans Pro"/>
                <a:ea typeface="Source Sans Pro"/>
                <a:cs typeface="Source Sans Pro"/>
                <a:sym typeface="Source Sans Pro"/>
              </a:defRPr>
            </a:lvl8pPr>
            <a:lvl9pPr indent="0" lvl="8" marL="3657600" marR="0" rtl="0" algn="ctr">
              <a:lnSpc>
                <a:spcPct val="94000"/>
              </a:lnSpc>
              <a:spcBef>
                <a:spcPts val="500"/>
              </a:spcBef>
              <a:spcAft>
                <a:spcPts val="200"/>
              </a:spcAft>
              <a:buClr>
                <a:schemeClr val="dk2"/>
              </a:buClr>
              <a:buFont typeface="Source Sans Pro"/>
              <a:buNone/>
              <a:defRPr b="0" i="0" sz="1600" u="none" cap="none" strike="noStrike">
                <a:solidFill>
                  <a:schemeClr val="dk2"/>
                </a:solidFill>
                <a:latin typeface="Source Sans Pro"/>
                <a:ea typeface="Source Sans Pro"/>
                <a:cs typeface="Source Sans Pro"/>
                <a:sym typeface="Source Sans Pro"/>
              </a:defRPr>
            </a:lvl9pPr>
          </a:lstStyle>
          <a:p/>
        </p:txBody>
      </p:sp>
      <p:sp>
        <p:nvSpPr>
          <p:cNvPr id="15" name="Shape 15"/>
          <p:cNvSpPr txBox="1"/>
          <p:nvPr>
            <p:ph idx="10" type="dt"/>
          </p:nvPr>
        </p:nvSpPr>
        <p:spPr>
          <a:xfrm>
            <a:off x="752858" y="6453385"/>
            <a:ext cx="1607944"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16" name="Shape 16"/>
          <p:cNvSpPr txBox="1"/>
          <p:nvPr>
            <p:ph idx="11" type="ftr"/>
          </p:nvPr>
        </p:nvSpPr>
        <p:spPr>
          <a:xfrm>
            <a:off x="2584053" y="6453385"/>
            <a:ext cx="7023377" cy="404614"/>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17" name="Shape 17"/>
          <p:cNvSpPr txBox="1"/>
          <p:nvPr>
            <p:ph idx="12" type="sldNum"/>
          </p:nvPr>
        </p:nvSpPr>
        <p:spPr>
          <a:xfrm>
            <a:off x="9830682" y="6453385"/>
            <a:ext cx="1596292" cy="404614"/>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2"/>
                </a:solidFill>
                <a:latin typeface="Source Sans Pro"/>
                <a:ea typeface="Source Sans Pro"/>
                <a:cs typeface="Source Sans Pro"/>
                <a:sym typeface="Source Sans Pro"/>
              </a:rPr>
              <a:t>‹#›</a:t>
            </a:fld>
          </a:p>
        </p:txBody>
      </p:sp>
      <p:grpSp>
        <p:nvGrpSpPr>
          <p:cNvPr id="18" name="Shape 18"/>
          <p:cNvGrpSpPr/>
          <p:nvPr/>
        </p:nvGrpSpPr>
        <p:grpSpPr>
          <a:xfrm>
            <a:off x="752858" y="744468"/>
            <a:ext cx="10674116" cy="5349670"/>
            <a:chOff x="752858" y="744468"/>
            <a:chExt cx="10674116" cy="5349670"/>
          </a:xfrm>
        </p:grpSpPr>
        <p:sp>
          <p:nvSpPr>
            <p:cNvPr id="19" name="Shape 19"/>
            <p:cNvSpPr/>
            <p:nvPr/>
          </p:nvSpPr>
          <p:spPr>
            <a:xfrm>
              <a:off x="8151961" y="1685651"/>
              <a:ext cx="3275012" cy="4408488"/>
            </a:xfrm>
            <a:custGeom>
              <a:pathLst>
                <a:path extrusionOk="0" h="120000" w="120000">
                  <a:moveTo>
                    <a:pt x="105132" y="0"/>
                  </a:moveTo>
                  <a:lnTo>
                    <a:pt x="120000" y="0"/>
                  </a:lnTo>
                  <a:lnTo>
                    <a:pt x="120000" y="120000"/>
                  </a:lnTo>
                  <a:lnTo>
                    <a:pt x="0" y="120000"/>
                  </a:lnTo>
                  <a:lnTo>
                    <a:pt x="0" y="109512"/>
                  </a:lnTo>
                  <a:lnTo>
                    <a:pt x="105132" y="109524"/>
                  </a:lnTo>
                  <a:lnTo>
                    <a:pt x="105132" y="0"/>
                  </a:lnTo>
                  <a:close/>
                </a:path>
              </a:pathLst>
            </a:custGeom>
            <a:solidFill>
              <a:schemeClr val="dk2"/>
            </a:solidFill>
            <a:ln>
              <a:noFill/>
            </a:ln>
          </p:spPr>
        </p:sp>
        <p:sp>
          <p:nvSpPr>
            <p:cNvPr id="20" name="Shape 20"/>
            <p:cNvSpPr/>
            <p:nvPr/>
          </p:nvSpPr>
          <p:spPr>
            <a:xfrm rot="10800000">
              <a:off x="752858" y="744468"/>
              <a:ext cx="3275668" cy="4408488"/>
            </a:xfrm>
            <a:custGeom>
              <a:pathLst>
                <a:path extrusionOk="0" h="120000" w="120000">
                  <a:moveTo>
                    <a:pt x="105134" y="0"/>
                  </a:moveTo>
                  <a:lnTo>
                    <a:pt x="120000" y="0"/>
                  </a:lnTo>
                  <a:lnTo>
                    <a:pt x="120000" y="120000"/>
                  </a:lnTo>
                  <a:lnTo>
                    <a:pt x="23" y="120000"/>
                  </a:lnTo>
                  <a:cubicBezTo>
                    <a:pt x="-23" y="116376"/>
                    <a:pt x="47" y="113124"/>
                    <a:pt x="0" y="109500"/>
                  </a:cubicBezTo>
                  <a:lnTo>
                    <a:pt x="105134" y="109536"/>
                  </a:lnTo>
                  <a:lnTo>
                    <a:pt x="105134" y="0"/>
                  </a:lnTo>
                  <a:close/>
                </a:path>
              </a:pathLst>
            </a:custGeom>
            <a:solidFill>
              <a:schemeClr val="dk2"/>
            </a:solidFill>
            <a:ln>
              <a:noFill/>
            </a:ln>
          </p:spPr>
          <p:txBody>
            <a:bodyPr anchorCtr="0" anchor="ctr" bIns="91425" lIns="91425" rIns="91425" tIns="91425">
              <a:noAutofit/>
            </a:bodyPr>
            <a:lstStyle/>
            <a:p>
              <a:pPr lvl="0">
                <a:spcBef>
                  <a:spcPts val="0"/>
                </a:spcBef>
                <a:buNone/>
              </a:pPr>
              <a:r>
                <a:t/>
              </a:r>
              <a:endParaRPr/>
            </a:p>
          </p:txBody>
        </p:sp>
      </p:gr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1371600" y="685800"/>
            <a:ext cx="9601200" cy="1485899"/>
          </a:xfrm>
          <a:prstGeom prst="rect">
            <a:avLst/>
          </a:prstGeom>
          <a:noFill/>
          <a:ln>
            <a:noFill/>
          </a:ln>
        </p:spPr>
        <p:txBody>
          <a:bodyPr anchorCtr="0" anchor="t" bIns="91425" lIns="91425" rIns="91425" tIns="91425"/>
          <a:lstStyle>
            <a:lvl1pPr indent="0" lvl="0" marL="0" marR="0" rtl="0" algn="l">
              <a:lnSpc>
                <a:spcPct val="89000"/>
              </a:lnSpc>
              <a:spcBef>
                <a:spcPts val="0"/>
              </a:spcBef>
              <a:buClr>
                <a:schemeClr val="dk2"/>
              </a:buClr>
              <a:buFont typeface="Source Sans Pro"/>
              <a:buNone/>
              <a:defRPr b="0" i="0" sz="4400" u="none" cap="none" strike="noStrike">
                <a:solidFill>
                  <a:schemeClr val="dk2"/>
                </a:solidFill>
                <a:latin typeface="Source Sans Pro"/>
                <a:ea typeface="Source Sans Pro"/>
                <a:cs typeface="Source Sans Pro"/>
                <a:sym typeface="Source Sans Pro"/>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3" name="Shape 23"/>
          <p:cNvSpPr txBox="1"/>
          <p:nvPr>
            <p:ph idx="1" type="body"/>
          </p:nvPr>
        </p:nvSpPr>
        <p:spPr>
          <a:xfrm>
            <a:off x="1371600" y="2286000"/>
            <a:ext cx="9601200" cy="3581399"/>
          </a:xfrm>
          <a:prstGeom prst="rect">
            <a:avLst/>
          </a:prstGeom>
          <a:noFill/>
          <a:ln>
            <a:noFill/>
          </a:ln>
        </p:spPr>
        <p:txBody>
          <a:bodyPr anchorCtr="0" anchor="t" bIns="91425" lIns="91425" rIns="91425" tIns="91425"/>
          <a:lstStyle>
            <a:lvl1pPr indent="-257048" lvl="0" marL="384048" marR="0" rtl="0" algn="l">
              <a:lnSpc>
                <a:spcPct val="94000"/>
              </a:lnSpc>
              <a:spcBef>
                <a:spcPts val="1000"/>
              </a:spcBef>
              <a:spcAft>
                <a:spcPts val="200"/>
              </a:spcAft>
              <a:buClr>
                <a:schemeClr val="dk2"/>
              </a:buClr>
              <a:buSzPct val="100000"/>
              <a:buFont typeface="Source Sans Pro"/>
              <a:buChar char="■"/>
              <a:defRPr b="0" i="0" sz="2000" u="none" cap="none" strike="noStrike">
                <a:solidFill>
                  <a:schemeClr val="dk2"/>
                </a:solidFill>
                <a:latin typeface="Source Sans Pro"/>
                <a:ea typeface="Source Sans Pro"/>
                <a:cs typeface="Source Sans Pro"/>
                <a:sym typeface="Source Sans Pro"/>
              </a:defRPr>
            </a:lvl1pPr>
            <a:lvl2pPr indent="-266700" lvl="1" marL="914400" marR="0" rtl="0" algn="l">
              <a:lnSpc>
                <a:spcPct val="94000"/>
              </a:lnSpc>
              <a:spcBef>
                <a:spcPts val="500"/>
              </a:spcBef>
              <a:spcAft>
                <a:spcPts val="200"/>
              </a:spcAft>
              <a:buClr>
                <a:schemeClr val="dk2"/>
              </a:buClr>
              <a:buSzPct val="100000"/>
              <a:buFont typeface="Source Sans Pro"/>
              <a:buChar char="–"/>
              <a:defRPr b="0" i="1" sz="2000" u="none" cap="none" strike="noStrike">
                <a:solidFill>
                  <a:schemeClr val="dk2"/>
                </a:solidFill>
                <a:latin typeface="Source Sans Pro"/>
                <a:ea typeface="Source Sans Pro"/>
                <a:cs typeface="Source Sans Pro"/>
                <a:sym typeface="Source Sans Pro"/>
              </a:defRPr>
            </a:lvl2pPr>
            <a:lvl3pPr indent="-279400" lvl="2" marL="1371600" marR="0" rtl="0" algn="l">
              <a:lnSpc>
                <a:spcPct val="94000"/>
              </a:lnSpc>
              <a:spcBef>
                <a:spcPts val="500"/>
              </a:spcBef>
              <a:spcAft>
                <a:spcPts val="200"/>
              </a:spcAft>
              <a:buClr>
                <a:schemeClr val="dk2"/>
              </a:buClr>
              <a:buSzPct val="100000"/>
              <a:buFont typeface="Source Sans Pro"/>
              <a:buChar char="■"/>
              <a:defRPr b="0" i="0" sz="1800" u="none" cap="none" strike="noStrike">
                <a:solidFill>
                  <a:schemeClr val="dk2"/>
                </a:solidFill>
                <a:latin typeface="Source Sans Pro"/>
                <a:ea typeface="Source Sans Pro"/>
                <a:cs typeface="Source Sans Pro"/>
                <a:sym typeface="Source Sans Pro"/>
              </a:defRPr>
            </a:lvl3pPr>
            <a:lvl4pPr indent="-279400" lvl="3" marL="1828800" marR="0" rtl="0" algn="l">
              <a:lnSpc>
                <a:spcPct val="94000"/>
              </a:lnSpc>
              <a:spcBef>
                <a:spcPts val="500"/>
              </a:spcBef>
              <a:spcAft>
                <a:spcPts val="200"/>
              </a:spcAft>
              <a:buClr>
                <a:schemeClr val="dk2"/>
              </a:buClr>
              <a:buSzPct val="100000"/>
              <a:buFont typeface="Source Sans Pro"/>
              <a:buChar char="–"/>
              <a:defRPr b="0" i="1" sz="1800" u="none" cap="none" strike="noStrike">
                <a:solidFill>
                  <a:schemeClr val="dk2"/>
                </a:solidFill>
                <a:latin typeface="Source Sans Pro"/>
                <a:ea typeface="Source Sans Pro"/>
                <a:cs typeface="Source Sans Pro"/>
                <a:sym typeface="Source Sans Pro"/>
              </a:defRPr>
            </a:lvl4pPr>
            <a:lvl5pPr indent="-292100" lvl="4" marL="2286000" marR="0" rtl="0" algn="l">
              <a:lnSpc>
                <a:spcPct val="94000"/>
              </a:lnSpc>
              <a:spcBef>
                <a:spcPts val="500"/>
              </a:spcBef>
              <a:spcAft>
                <a:spcPts val="200"/>
              </a:spcAft>
              <a:buClr>
                <a:schemeClr val="dk2"/>
              </a:buClr>
              <a:buSzPct val="100000"/>
              <a:buFont typeface="Source Sans Pro"/>
              <a:buChar char="■"/>
              <a:defRPr b="0" i="0" sz="1600" u="none" cap="none" strike="noStrike">
                <a:solidFill>
                  <a:schemeClr val="dk2"/>
                </a:solidFill>
                <a:latin typeface="Source Sans Pro"/>
                <a:ea typeface="Source Sans Pro"/>
                <a:cs typeface="Source Sans Pro"/>
                <a:sym typeface="Source Sans Pro"/>
              </a:defRPr>
            </a:lvl5pPr>
            <a:lvl6pPr indent="-292100" lvl="5" marL="2743200" marR="0" rtl="0" algn="l">
              <a:lnSpc>
                <a:spcPct val="94000"/>
              </a:lnSpc>
              <a:spcBef>
                <a:spcPts val="500"/>
              </a:spcBef>
              <a:spcAft>
                <a:spcPts val="200"/>
              </a:spcAft>
              <a:buClr>
                <a:schemeClr val="dk2"/>
              </a:buClr>
              <a:buSzPct val="100000"/>
              <a:buFont typeface="Source Sans Pro"/>
              <a:buChar char="–"/>
              <a:defRPr b="0" i="1" sz="1600" u="none" cap="none" strike="noStrike">
                <a:solidFill>
                  <a:schemeClr val="dk2"/>
                </a:solidFill>
                <a:latin typeface="Source Sans Pro"/>
                <a:ea typeface="Source Sans Pro"/>
                <a:cs typeface="Source Sans Pro"/>
                <a:sym typeface="Source Sans Pro"/>
              </a:defRPr>
            </a:lvl6pPr>
            <a:lvl7pPr indent="-304800" lvl="6" marL="3200400" marR="0" rtl="0" algn="l">
              <a:lnSpc>
                <a:spcPct val="94000"/>
              </a:lnSpc>
              <a:spcBef>
                <a:spcPts val="500"/>
              </a:spcBef>
              <a:spcAft>
                <a:spcPts val="200"/>
              </a:spcAft>
              <a:buClr>
                <a:schemeClr val="dk2"/>
              </a:buClr>
              <a:buSzPct val="100000"/>
              <a:buFont typeface="Source Sans Pro"/>
              <a:buChar char="■"/>
              <a:defRPr b="0" i="0" sz="1400" u="none" cap="none" strike="noStrike">
                <a:solidFill>
                  <a:schemeClr val="dk2"/>
                </a:solidFill>
                <a:latin typeface="Source Sans Pro"/>
                <a:ea typeface="Source Sans Pro"/>
                <a:cs typeface="Source Sans Pro"/>
                <a:sym typeface="Source Sans Pro"/>
              </a:defRPr>
            </a:lvl7pPr>
            <a:lvl8pPr indent="-304800" lvl="7" marL="3657600" marR="0" rtl="0" algn="l">
              <a:lnSpc>
                <a:spcPct val="94000"/>
              </a:lnSpc>
              <a:spcBef>
                <a:spcPts val="500"/>
              </a:spcBef>
              <a:spcAft>
                <a:spcPts val="200"/>
              </a:spcAft>
              <a:buClr>
                <a:schemeClr val="dk2"/>
              </a:buClr>
              <a:buSzPct val="100000"/>
              <a:buFont typeface="Source Sans Pro"/>
              <a:buChar char="–"/>
              <a:defRPr b="0" i="1" sz="1400" u="none" cap="none" strike="noStrike">
                <a:solidFill>
                  <a:schemeClr val="dk2"/>
                </a:solidFill>
                <a:latin typeface="Source Sans Pro"/>
                <a:ea typeface="Source Sans Pro"/>
                <a:cs typeface="Source Sans Pro"/>
                <a:sym typeface="Source Sans Pro"/>
              </a:defRPr>
            </a:lvl8pPr>
            <a:lvl9pPr indent="-304800" lvl="8" marL="4114800" marR="0" rtl="0" algn="l">
              <a:lnSpc>
                <a:spcPct val="94000"/>
              </a:lnSpc>
              <a:spcBef>
                <a:spcPts val="500"/>
              </a:spcBef>
              <a:spcAft>
                <a:spcPts val="200"/>
              </a:spcAft>
              <a:buClr>
                <a:schemeClr val="dk2"/>
              </a:buClr>
              <a:buSzPct val="100000"/>
              <a:buFont typeface="Source Sans Pro"/>
              <a:buChar char="■"/>
              <a:defRPr b="0" i="0" sz="1400" u="none" cap="none" strike="noStrike">
                <a:solidFill>
                  <a:schemeClr val="dk2"/>
                </a:solidFill>
                <a:latin typeface="Source Sans Pro"/>
                <a:ea typeface="Source Sans Pro"/>
                <a:cs typeface="Source Sans Pro"/>
                <a:sym typeface="Source Sans Pro"/>
              </a:defRPr>
            </a:lvl9pPr>
          </a:lstStyle>
          <a:p/>
        </p:txBody>
      </p:sp>
      <p:sp>
        <p:nvSpPr>
          <p:cNvPr id="24" name="Shape 24"/>
          <p:cNvSpPr txBox="1"/>
          <p:nvPr>
            <p:ph idx="10" type="dt"/>
          </p:nvPr>
        </p:nvSpPr>
        <p:spPr>
          <a:xfrm>
            <a:off x="1390650" y="6453385"/>
            <a:ext cx="1204572"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25" name="Shape 25"/>
          <p:cNvSpPr txBox="1"/>
          <p:nvPr>
            <p:ph idx="11" type="ftr"/>
          </p:nvPr>
        </p:nvSpPr>
        <p:spPr>
          <a:xfrm>
            <a:off x="2893564" y="6453385"/>
            <a:ext cx="6280830"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26" name="Shape 26"/>
          <p:cNvSpPr txBox="1"/>
          <p:nvPr>
            <p:ph idx="12" type="sldNum"/>
          </p:nvPr>
        </p:nvSpPr>
        <p:spPr>
          <a:xfrm>
            <a:off x="9472735" y="6453385"/>
            <a:ext cx="1596292" cy="404614"/>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2"/>
                </a:solidFill>
                <a:latin typeface="Source Sans Pro"/>
                <a:ea typeface="Source Sans Pro"/>
                <a:cs typeface="Source Sans Pro"/>
                <a:sym typeface="Source Sans Pro"/>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3" name="Shape 83"/>
        <p:cNvGrpSpPr/>
        <p:nvPr/>
      </p:nvGrpSpPr>
      <p:grpSpPr>
        <a:xfrm>
          <a:off x="0" y="0"/>
          <a:ext cx="0" cy="0"/>
          <a:chOff x="0" y="0"/>
          <a:chExt cx="0" cy="0"/>
        </a:xfrm>
      </p:grpSpPr>
      <p:sp>
        <p:nvSpPr>
          <p:cNvPr id="84" name="Shape 84"/>
          <p:cNvSpPr txBox="1"/>
          <p:nvPr>
            <p:ph type="title"/>
          </p:nvPr>
        </p:nvSpPr>
        <p:spPr>
          <a:xfrm rot="5400000">
            <a:off x="7757822" y="2462895"/>
            <a:ext cx="5243244" cy="1565765"/>
          </a:xfrm>
          <a:prstGeom prst="rect">
            <a:avLst/>
          </a:prstGeom>
          <a:noFill/>
          <a:ln>
            <a:noFill/>
          </a:ln>
        </p:spPr>
        <p:txBody>
          <a:bodyPr anchorCtr="0" anchor="t" bIns="91425" lIns="91425" rIns="91425" tIns="91425"/>
          <a:lstStyle>
            <a:lvl1pPr indent="0" lvl="0" marL="0" marR="0" rtl="0" algn="l">
              <a:lnSpc>
                <a:spcPct val="89000"/>
              </a:lnSpc>
              <a:spcBef>
                <a:spcPts val="0"/>
              </a:spcBef>
              <a:buClr>
                <a:schemeClr val="dk2"/>
              </a:buClr>
              <a:buFont typeface="Source Sans Pro"/>
              <a:buNone/>
              <a:defRPr b="0" i="0" sz="4400" u="none" cap="none" strike="noStrike">
                <a:solidFill>
                  <a:schemeClr val="dk2"/>
                </a:solidFill>
                <a:latin typeface="Source Sans Pro"/>
                <a:ea typeface="Source Sans Pro"/>
                <a:cs typeface="Source Sans Pro"/>
                <a:sym typeface="Source Sans Pro"/>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5" name="Shape 85"/>
          <p:cNvSpPr txBox="1"/>
          <p:nvPr>
            <p:ph idx="1" type="body"/>
          </p:nvPr>
        </p:nvSpPr>
        <p:spPr>
          <a:xfrm rot="5400000">
            <a:off x="2839798" y="-844042"/>
            <a:ext cx="5243244" cy="8179641"/>
          </a:xfrm>
          <a:prstGeom prst="rect">
            <a:avLst/>
          </a:prstGeom>
          <a:noFill/>
          <a:ln>
            <a:noFill/>
          </a:ln>
        </p:spPr>
        <p:txBody>
          <a:bodyPr anchorCtr="0" anchor="t" bIns="91425" lIns="91425" rIns="91425" tIns="91425"/>
          <a:lstStyle>
            <a:lvl1pPr indent="-257048" lvl="0" marL="384048" marR="0" rtl="0" algn="l">
              <a:lnSpc>
                <a:spcPct val="94000"/>
              </a:lnSpc>
              <a:spcBef>
                <a:spcPts val="1000"/>
              </a:spcBef>
              <a:spcAft>
                <a:spcPts val="200"/>
              </a:spcAft>
              <a:buClr>
                <a:schemeClr val="dk2"/>
              </a:buClr>
              <a:buSzPct val="100000"/>
              <a:buFont typeface="Source Sans Pro"/>
              <a:buChar char="■"/>
              <a:defRPr b="0" i="0" sz="2000" u="none" cap="none" strike="noStrike">
                <a:solidFill>
                  <a:schemeClr val="dk2"/>
                </a:solidFill>
                <a:latin typeface="Source Sans Pro"/>
                <a:ea typeface="Source Sans Pro"/>
                <a:cs typeface="Source Sans Pro"/>
                <a:sym typeface="Source Sans Pro"/>
              </a:defRPr>
            </a:lvl1pPr>
            <a:lvl2pPr indent="-266700" lvl="1" marL="914400" marR="0" rtl="0" algn="l">
              <a:lnSpc>
                <a:spcPct val="94000"/>
              </a:lnSpc>
              <a:spcBef>
                <a:spcPts val="500"/>
              </a:spcBef>
              <a:spcAft>
                <a:spcPts val="200"/>
              </a:spcAft>
              <a:buClr>
                <a:schemeClr val="dk2"/>
              </a:buClr>
              <a:buSzPct val="100000"/>
              <a:buFont typeface="Source Sans Pro"/>
              <a:buChar char="–"/>
              <a:defRPr b="0" i="1" sz="2000" u="none" cap="none" strike="noStrike">
                <a:solidFill>
                  <a:schemeClr val="dk2"/>
                </a:solidFill>
                <a:latin typeface="Source Sans Pro"/>
                <a:ea typeface="Source Sans Pro"/>
                <a:cs typeface="Source Sans Pro"/>
                <a:sym typeface="Source Sans Pro"/>
              </a:defRPr>
            </a:lvl2pPr>
            <a:lvl3pPr indent="-279400" lvl="2" marL="1371600" marR="0" rtl="0" algn="l">
              <a:lnSpc>
                <a:spcPct val="94000"/>
              </a:lnSpc>
              <a:spcBef>
                <a:spcPts val="500"/>
              </a:spcBef>
              <a:spcAft>
                <a:spcPts val="200"/>
              </a:spcAft>
              <a:buClr>
                <a:schemeClr val="dk2"/>
              </a:buClr>
              <a:buSzPct val="100000"/>
              <a:buFont typeface="Source Sans Pro"/>
              <a:buChar char="■"/>
              <a:defRPr b="0" i="0" sz="1800" u="none" cap="none" strike="noStrike">
                <a:solidFill>
                  <a:schemeClr val="dk2"/>
                </a:solidFill>
                <a:latin typeface="Source Sans Pro"/>
                <a:ea typeface="Source Sans Pro"/>
                <a:cs typeface="Source Sans Pro"/>
                <a:sym typeface="Source Sans Pro"/>
              </a:defRPr>
            </a:lvl3pPr>
            <a:lvl4pPr indent="-279400" lvl="3" marL="1828800" marR="0" rtl="0" algn="l">
              <a:lnSpc>
                <a:spcPct val="94000"/>
              </a:lnSpc>
              <a:spcBef>
                <a:spcPts val="500"/>
              </a:spcBef>
              <a:spcAft>
                <a:spcPts val="200"/>
              </a:spcAft>
              <a:buClr>
                <a:schemeClr val="dk2"/>
              </a:buClr>
              <a:buSzPct val="100000"/>
              <a:buFont typeface="Source Sans Pro"/>
              <a:buChar char="–"/>
              <a:defRPr b="0" i="1" sz="1800" u="none" cap="none" strike="noStrike">
                <a:solidFill>
                  <a:schemeClr val="dk2"/>
                </a:solidFill>
                <a:latin typeface="Source Sans Pro"/>
                <a:ea typeface="Source Sans Pro"/>
                <a:cs typeface="Source Sans Pro"/>
                <a:sym typeface="Source Sans Pro"/>
              </a:defRPr>
            </a:lvl4pPr>
            <a:lvl5pPr indent="-292100" lvl="4" marL="2286000" marR="0" rtl="0" algn="l">
              <a:lnSpc>
                <a:spcPct val="94000"/>
              </a:lnSpc>
              <a:spcBef>
                <a:spcPts val="500"/>
              </a:spcBef>
              <a:spcAft>
                <a:spcPts val="200"/>
              </a:spcAft>
              <a:buClr>
                <a:schemeClr val="dk2"/>
              </a:buClr>
              <a:buSzPct val="100000"/>
              <a:buFont typeface="Source Sans Pro"/>
              <a:buChar char="■"/>
              <a:defRPr b="0" i="0" sz="1600" u="none" cap="none" strike="noStrike">
                <a:solidFill>
                  <a:schemeClr val="dk2"/>
                </a:solidFill>
                <a:latin typeface="Source Sans Pro"/>
                <a:ea typeface="Source Sans Pro"/>
                <a:cs typeface="Source Sans Pro"/>
                <a:sym typeface="Source Sans Pro"/>
              </a:defRPr>
            </a:lvl5pPr>
            <a:lvl6pPr indent="-292100" lvl="5" marL="2743200" marR="0" rtl="0" algn="l">
              <a:lnSpc>
                <a:spcPct val="94000"/>
              </a:lnSpc>
              <a:spcBef>
                <a:spcPts val="500"/>
              </a:spcBef>
              <a:spcAft>
                <a:spcPts val="200"/>
              </a:spcAft>
              <a:buClr>
                <a:schemeClr val="dk2"/>
              </a:buClr>
              <a:buSzPct val="100000"/>
              <a:buFont typeface="Source Sans Pro"/>
              <a:buChar char="–"/>
              <a:defRPr b="0" i="1" sz="1600" u="none" cap="none" strike="noStrike">
                <a:solidFill>
                  <a:schemeClr val="dk2"/>
                </a:solidFill>
                <a:latin typeface="Source Sans Pro"/>
                <a:ea typeface="Source Sans Pro"/>
                <a:cs typeface="Source Sans Pro"/>
                <a:sym typeface="Source Sans Pro"/>
              </a:defRPr>
            </a:lvl6pPr>
            <a:lvl7pPr indent="-304800" lvl="6" marL="3200400" marR="0" rtl="0" algn="l">
              <a:lnSpc>
                <a:spcPct val="94000"/>
              </a:lnSpc>
              <a:spcBef>
                <a:spcPts val="500"/>
              </a:spcBef>
              <a:spcAft>
                <a:spcPts val="200"/>
              </a:spcAft>
              <a:buClr>
                <a:schemeClr val="dk2"/>
              </a:buClr>
              <a:buSzPct val="100000"/>
              <a:buFont typeface="Source Sans Pro"/>
              <a:buChar char="■"/>
              <a:defRPr b="0" i="0" sz="1400" u="none" cap="none" strike="noStrike">
                <a:solidFill>
                  <a:schemeClr val="dk2"/>
                </a:solidFill>
                <a:latin typeface="Source Sans Pro"/>
                <a:ea typeface="Source Sans Pro"/>
                <a:cs typeface="Source Sans Pro"/>
                <a:sym typeface="Source Sans Pro"/>
              </a:defRPr>
            </a:lvl7pPr>
            <a:lvl8pPr indent="-304800" lvl="7" marL="3657600" marR="0" rtl="0" algn="l">
              <a:lnSpc>
                <a:spcPct val="94000"/>
              </a:lnSpc>
              <a:spcBef>
                <a:spcPts val="500"/>
              </a:spcBef>
              <a:spcAft>
                <a:spcPts val="200"/>
              </a:spcAft>
              <a:buClr>
                <a:schemeClr val="dk2"/>
              </a:buClr>
              <a:buSzPct val="100000"/>
              <a:buFont typeface="Source Sans Pro"/>
              <a:buChar char="–"/>
              <a:defRPr b="0" i="1" sz="1400" u="none" cap="none" strike="noStrike">
                <a:solidFill>
                  <a:schemeClr val="dk2"/>
                </a:solidFill>
                <a:latin typeface="Source Sans Pro"/>
                <a:ea typeface="Source Sans Pro"/>
                <a:cs typeface="Source Sans Pro"/>
                <a:sym typeface="Source Sans Pro"/>
              </a:defRPr>
            </a:lvl8pPr>
            <a:lvl9pPr indent="-304800" lvl="8" marL="4114800" marR="0" rtl="0" algn="l">
              <a:lnSpc>
                <a:spcPct val="94000"/>
              </a:lnSpc>
              <a:spcBef>
                <a:spcPts val="500"/>
              </a:spcBef>
              <a:spcAft>
                <a:spcPts val="200"/>
              </a:spcAft>
              <a:buClr>
                <a:schemeClr val="dk2"/>
              </a:buClr>
              <a:buSzPct val="100000"/>
              <a:buFont typeface="Source Sans Pro"/>
              <a:buChar char="■"/>
              <a:defRPr b="0" i="0" sz="1400" u="none" cap="none" strike="noStrike">
                <a:solidFill>
                  <a:schemeClr val="dk2"/>
                </a:solidFill>
                <a:latin typeface="Source Sans Pro"/>
                <a:ea typeface="Source Sans Pro"/>
                <a:cs typeface="Source Sans Pro"/>
                <a:sym typeface="Source Sans Pro"/>
              </a:defRPr>
            </a:lvl9pPr>
          </a:lstStyle>
          <a:p/>
        </p:txBody>
      </p:sp>
      <p:sp>
        <p:nvSpPr>
          <p:cNvPr id="86" name="Shape 86"/>
          <p:cNvSpPr txBox="1"/>
          <p:nvPr>
            <p:ph idx="10" type="dt"/>
          </p:nvPr>
        </p:nvSpPr>
        <p:spPr>
          <a:xfrm>
            <a:off x="1390650" y="6453385"/>
            <a:ext cx="1204572"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87" name="Shape 87"/>
          <p:cNvSpPr txBox="1"/>
          <p:nvPr>
            <p:ph idx="11" type="ftr"/>
          </p:nvPr>
        </p:nvSpPr>
        <p:spPr>
          <a:xfrm>
            <a:off x="2893564" y="6453385"/>
            <a:ext cx="6280830"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88" name="Shape 88"/>
          <p:cNvSpPr txBox="1"/>
          <p:nvPr>
            <p:ph idx="12" type="sldNum"/>
          </p:nvPr>
        </p:nvSpPr>
        <p:spPr>
          <a:xfrm>
            <a:off x="9472735" y="6453385"/>
            <a:ext cx="1596292" cy="404614"/>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2"/>
                </a:solidFill>
                <a:latin typeface="Source Sans Pro"/>
                <a:ea typeface="Source Sans Pro"/>
                <a:cs typeface="Source Sans Pro"/>
                <a:sym typeface="Source Sans Pro"/>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2"/>
        </a:solidFill>
      </p:bgPr>
    </p:bg>
    <p:spTree>
      <p:nvGrpSpPr>
        <p:cNvPr id="27" name="Shape 27"/>
        <p:cNvGrpSpPr/>
        <p:nvPr/>
      </p:nvGrpSpPr>
      <p:grpSpPr>
        <a:xfrm>
          <a:off x="0" y="0"/>
          <a:ext cx="0" cy="0"/>
          <a:chOff x="0" y="0"/>
          <a:chExt cx="0" cy="0"/>
        </a:xfrm>
      </p:grpSpPr>
      <p:sp>
        <p:nvSpPr>
          <p:cNvPr id="28" name="Shape 28"/>
          <p:cNvSpPr txBox="1"/>
          <p:nvPr>
            <p:ph type="title"/>
          </p:nvPr>
        </p:nvSpPr>
        <p:spPr>
          <a:xfrm>
            <a:off x="765025" y="1301359"/>
            <a:ext cx="9612971" cy="2852737"/>
          </a:xfrm>
          <a:prstGeom prst="rect">
            <a:avLst/>
          </a:prstGeom>
          <a:noFill/>
          <a:ln>
            <a:noFill/>
          </a:ln>
        </p:spPr>
        <p:txBody>
          <a:bodyPr anchorCtr="0" anchor="b" bIns="91425" lIns="91425" rIns="91425" tIns="91425"/>
          <a:lstStyle>
            <a:lvl1pPr indent="0" lvl="0" marL="0" marR="0" rtl="0" algn="r">
              <a:lnSpc>
                <a:spcPct val="89000"/>
              </a:lnSpc>
              <a:spcBef>
                <a:spcPts val="0"/>
              </a:spcBef>
              <a:buClr>
                <a:schemeClr val="lt2"/>
              </a:buClr>
              <a:buFont typeface="Source Sans Pro"/>
              <a:buNone/>
              <a:defRPr b="0" i="0" sz="7200" u="none" cap="none" strike="noStrike">
                <a:solidFill>
                  <a:schemeClr val="lt2"/>
                </a:solidFill>
                <a:latin typeface="Source Sans Pro"/>
                <a:ea typeface="Source Sans Pro"/>
                <a:cs typeface="Source Sans Pro"/>
                <a:sym typeface="Source Sans Pro"/>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9" name="Shape 29"/>
          <p:cNvSpPr txBox="1"/>
          <p:nvPr>
            <p:ph idx="1" type="body"/>
          </p:nvPr>
        </p:nvSpPr>
        <p:spPr>
          <a:xfrm>
            <a:off x="765025" y="4216328"/>
            <a:ext cx="9612971" cy="1143323"/>
          </a:xfrm>
          <a:prstGeom prst="rect">
            <a:avLst/>
          </a:prstGeom>
          <a:noFill/>
          <a:ln>
            <a:noFill/>
          </a:ln>
        </p:spPr>
        <p:txBody>
          <a:bodyPr anchorCtr="0" anchor="t" bIns="91425" lIns="91425" rIns="91425" tIns="91425"/>
          <a:lstStyle>
            <a:lvl1pPr indent="0" lvl="0" marL="0" marR="0" rtl="0" algn="r">
              <a:lnSpc>
                <a:spcPct val="112000"/>
              </a:lnSpc>
              <a:spcBef>
                <a:spcPts val="0"/>
              </a:spcBef>
              <a:spcAft>
                <a:spcPts val="0"/>
              </a:spcAft>
              <a:buClr>
                <a:schemeClr val="lt2"/>
              </a:buClr>
              <a:buFont typeface="Source Sans Pro"/>
              <a:buNone/>
              <a:defRPr b="0" i="0" sz="2400" u="none" cap="none" strike="noStrike">
                <a:solidFill>
                  <a:schemeClr val="lt2"/>
                </a:solidFill>
                <a:latin typeface="Source Sans Pro"/>
                <a:ea typeface="Source Sans Pro"/>
                <a:cs typeface="Source Sans Pro"/>
                <a:sym typeface="Source Sans Pro"/>
              </a:defRPr>
            </a:lvl1pPr>
            <a:lvl2pPr indent="0" lvl="1" marL="457200" marR="0" rtl="0" algn="l">
              <a:lnSpc>
                <a:spcPct val="94000"/>
              </a:lnSpc>
              <a:spcBef>
                <a:spcPts val="500"/>
              </a:spcBef>
              <a:spcAft>
                <a:spcPts val="200"/>
              </a:spcAft>
              <a:buClr>
                <a:schemeClr val="lt1"/>
              </a:buClr>
              <a:buFont typeface="Source Sans Pro"/>
              <a:buNone/>
              <a:defRPr b="0" i="1" sz="2000" u="none" cap="none" strike="noStrike">
                <a:solidFill>
                  <a:schemeClr val="lt1"/>
                </a:solidFill>
                <a:latin typeface="Source Sans Pro"/>
                <a:ea typeface="Source Sans Pro"/>
                <a:cs typeface="Source Sans Pro"/>
                <a:sym typeface="Source Sans Pro"/>
              </a:defRPr>
            </a:lvl2pPr>
            <a:lvl3pPr indent="0" lvl="2" marL="914400" marR="0" rtl="0" algn="l">
              <a:lnSpc>
                <a:spcPct val="94000"/>
              </a:lnSpc>
              <a:spcBef>
                <a:spcPts val="500"/>
              </a:spcBef>
              <a:spcAft>
                <a:spcPts val="200"/>
              </a:spcAft>
              <a:buClr>
                <a:schemeClr val="lt1"/>
              </a:buClr>
              <a:buFont typeface="Source Sans Pro"/>
              <a:buNone/>
              <a:defRPr b="0" i="0" sz="1800" u="none" cap="none" strike="noStrike">
                <a:solidFill>
                  <a:schemeClr val="lt1"/>
                </a:solidFill>
                <a:latin typeface="Source Sans Pro"/>
                <a:ea typeface="Source Sans Pro"/>
                <a:cs typeface="Source Sans Pro"/>
                <a:sym typeface="Source Sans Pro"/>
              </a:defRPr>
            </a:lvl3pPr>
            <a:lvl4pPr indent="0" lvl="3" marL="1371600" marR="0" rtl="0" algn="l">
              <a:lnSpc>
                <a:spcPct val="94000"/>
              </a:lnSpc>
              <a:spcBef>
                <a:spcPts val="500"/>
              </a:spcBef>
              <a:spcAft>
                <a:spcPts val="200"/>
              </a:spcAft>
              <a:buClr>
                <a:schemeClr val="lt1"/>
              </a:buClr>
              <a:buFont typeface="Source Sans Pro"/>
              <a:buNone/>
              <a:defRPr b="0" i="1" sz="1600" u="none" cap="none" strike="noStrike">
                <a:solidFill>
                  <a:schemeClr val="lt1"/>
                </a:solidFill>
                <a:latin typeface="Source Sans Pro"/>
                <a:ea typeface="Source Sans Pro"/>
                <a:cs typeface="Source Sans Pro"/>
                <a:sym typeface="Source Sans Pro"/>
              </a:defRPr>
            </a:lvl4pPr>
            <a:lvl5pPr indent="0" lvl="4" marL="1828800" marR="0" rtl="0" algn="l">
              <a:lnSpc>
                <a:spcPct val="94000"/>
              </a:lnSpc>
              <a:spcBef>
                <a:spcPts val="500"/>
              </a:spcBef>
              <a:spcAft>
                <a:spcPts val="200"/>
              </a:spcAft>
              <a:buClr>
                <a:schemeClr val="lt1"/>
              </a:buClr>
              <a:buFont typeface="Source Sans Pro"/>
              <a:buNone/>
              <a:defRPr b="0" i="0" sz="1600" u="none" cap="none" strike="noStrike">
                <a:solidFill>
                  <a:schemeClr val="lt1"/>
                </a:solidFill>
                <a:latin typeface="Source Sans Pro"/>
                <a:ea typeface="Source Sans Pro"/>
                <a:cs typeface="Source Sans Pro"/>
                <a:sym typeface="Source Sans Pro"/>
              </a:defRPr>
            </a:lvl5pPr>
            <a:lvl6pPr indent="0" lvl="5" marL="2286000" marR="0" rtl="0" algn="l">
              <a:lnSpc>
                <a:spcPct val="94000"/>
              </a:lnSpc>
              <a:spcBef>
                <a:spcPts val="500"/>
              </a:spcBef>
              <a:spcAft>
                <a:spcPts val="200"/>
              </a:spcAft>
              <a:buClr>
                <a:schemeClr val="lt1"/>
              </a:buClr>
              <a:buFont typeface="Source Sans Pro"/>
              <a:buNone/>
              <a:defRPr b="0" i="1" sz="1600" u="none" cap="none" strike="noStrike">
                <a:solidFill>
                  <a:schemeClr val="lt1"/>
                </a:solidFill>
                <a:latin typeface="Source Sans Pro"/>
                <a:ea typeface="Source Sans Pro"/>
                <a:cs typeface="Source Sans Pro"/>
                <a:sym typeface="Source Sans Pro"/>
              </a:defRPr>
            </a:lvl6pPr>
            <a:lvl7pPr indent="0" lvl="6" marL="2743200" marR="0" rtl="0" algn="l">
              <a:lnSpc>
                <a:spcPct val="94000"/>
              </a:lnSpc>
              <a:spcBef>
                <a:spcPts val="500"/>
              </a:spcBef>
              <a:spcAft>
                <a:spcPts val="200"/>
              </a:spcAft>
              <a:buClr>
                <a:schemeClr val="lt1"/>
              </a:buClr>
              <a:buFont typeface="Source Sans Pro"/>
              <a:buNone/>
              <a:defRPr b="0" i="0" sz="1600" u="none" cap="none" strike="noStrike">
                <a:solidFill>
                  <a:schemeClr val="lt1"/>
                </a:solidFill>
                <a:latin typeface="Source Sans Pro"/>
                <a:ea typeface="Source Sans Pro"/>
                <a:cs typeface="Source Sans Pro"/>
                <a:sym typeface="Source Sans Pro"/>
              </a:defRPr>
            </a:lvl7pPr>
            <a:lvl8pPr indent="0" lvl="7" marL="3200400" marR="0" rtl="0" algn="l">
              <a:lnSpc>
                <a:spcPct val="94000"/>
              </a:lnSpc>
              <a:spcBef>
                <a:spcPts val="500"/>
              </a:spcBef>
              <a:spcAft>
                <a:spcPts val="200"/>
              </a:spcAft>
              <a:buClr>
                <a:schemeClr val="lt1"/>
              </a:buClr>
              <a:buFont typeface="Source Sans Pro"/>
              <a:buNone/>
              <a:defRPr b="0" i="1" sz="1600" u="none" cap="none" strike="noStrike">
                <a:solidFill>
                  <a:schemeClr val="lt1"/>
                </a:solidFill>
                <a:latin typeface="Source Sans Pro"/>
                <a:ea typeface="Source Sans Pro"/>
                <a:cs typeface="Source Sans Pro"/>
                <a:sym typeface="Source Sans Pro"/>
              </a:defRPr>
            </a:lvl8pPr>
            <a:lvl9pPr indent="0" lvl="8" marL="3657600" marR="0" rtl="0" algn="l">
              <a:lnSpc>
                <a:spcPct val="94000"/>
              </a:lnSpc>
              <a:spcBef>
                <a:spcPts val="500"/>
              </a:spcBef>
              <a:spcAft>
                <a:spcPts val="200"/>
              </a:spcAft>
              <a:buClr>
                <a:schemeClr val="lt1"/>
              </a:buClr>
              <a:buFont typeface="Source Sans Pro"/>
              <a:buNone/>
              <a:defRPr b="0" i="0" sz="1600" u="none" cap="none" strike="noStrike">
                <a:solidFill>
                  <a:schemeClr val="lt1"/>
                </a:solidFill>
                <a:latin typeface="Source Sans Pro"/>
                <a:ea typeface="Source Sans Pro"/>
                <a:cs typeface="Source Sans Pro"/>
                <a:sym typeface="Source Sans Pro"/>
              </a:defRPr>
            </a:lvl9pPr>
          </a:lstStyle>
          <a:p/>
        </p:txBody>
      </p:sp>
      <p:sp>
        <p:nvSpPr>
          <p:cNvPr id="30" name="Shape 30"/>
          <p:cNvSpPr txBox="1"/>
          <p:nvPr>
            <p:ph idx="10" type="dt"/>
          </p:nvPr>
        </p:nvSpPr>
        <p:spPr>
          <a:xfrm>
            <a:off x="738908" y="6453385"/>
            <a:ext cx="1622409"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lt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lt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lt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lt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lt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lt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lt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lt1"/>
                </a:solidFill>
                <a:latin typeface="Source Sans Pro"/>
                <a:ea typeface="Source Sans Pro"/>
                <a:cs typeface="Source Sans Pro"/>
                <a:sym typeface="Source Sans Pro"/>
              </a:defRPr>
            </a:lvl9pPr>
          </a:lstStyle>
          <a:p/>
        </p:txBody>
      </p:sp>
      <p:sp>
        <p:nvSpPr>
          <p:cNvPr id="31" name="Shape 31"/>
          <p:cNvSpPr txBox="1"/>
          <p:nvPr>
            <p:ph idx="11" type="ftr"/>
          </p:nvPr>
        </p:nvSpPr>
        <p:spPr>
          <a:xfrm>
            <a:off x="2584311" y="6453385"/>
            <a:ext cx="7023377" cy="404614"/>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lt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lt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lt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lt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lt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lt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lt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lt1"/>
                </a:solidFill>
                <a:latin typeface="Source Sans Pro"/>
                <a:ea typeface="Source Sans Pro"/>
                <a:cs typeface="Source Sans Pro"/>
                <a:sym typeface="Source Sans Pro"/>
              </a:defRPr>
            </a:lvl9pPr>
          </a:lstStyle>
          <a:p/>
        </p:txBody>
      </p:sp>
      <p:sp>
        <p:nvSpPr>
          <p:cNvPr id="32" name="Shape 32"/>
          <p:cNvSpPr txBox="1"/>
          <p:nvPr>
            <p:ph idx="12" type="sldNum"/>
          </p:nvPr>
        </p:nvSpPr>
        <p:spPr>
          <a:xfrm>
            <a:off x="9830682" y="6453385"/>
            <a:ext cx="1596292" cy="404614"/>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Source Sans Pro"/>
                <a:ea typeface="Source Sans Pro"/>
                <a:cs typeface="Source Sans Pro"/>
                <a:sym typeface="Source Sans Pro"/>
              </a:rPr>
              <a:t>‹#›</a:t>
            </a:fld>
          </a:p>
        </p:txBody>
      </p:sp>
      <p:sp>
        <p:nvSpPr>
          <p:cNvPr id="33" name="Shape 33"/>
          <p:cNvSpPr/>
          <p:nvPr/>
        </p:nvSpPr>
        <p:spPr>
          <a:xfrm>
            <a:off x="8151961" y="1685651"/>
            <a:ext cx="3275012" cy="4408488"/>
          </a:xfrm>
          <a:custGeom>
            <a:pathLst>
              <a:path extrusionOk="0" h="120000" w="120000">
                <a:moveTo>
                  <a:pt x="105134" y="0"/>
                </a:moveTo>
                <a:lnTo>
                  <a:pt x="120000" y="0"/>
                </a:lnTo>
                <a:lnTo>
                  <a:pt x="120000" y="120000"/>
                </a:lnTo>
                <a:lnTo>
                  <a:pt x="0" y="120000"/>
                </a:lnTo>
                <a:lnTo>
                  <a:pt x="0" y="109629"/>
                </a:lnTo>
                <a:lnTo>
                  <a:pt x="105134" y="109629"/>
                </a:lnTo>
                <a:lnTo>
                  <a:pt x="105134" y="0"/>
                </a:lnTo>
                <a:close/>
              </a:path>
            </a:pathLst>
          </a:custGeom>
          <a:solidFill>
            <a:schemeClr val="lt2"/>
          </a:solidFill>
          <a:ln>
            <a:noFill/>
          </a:ln>
        </p:spPr>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4" name="Shape 34"/>
        <p:cNvGrpSpPr/>
        <p:nvPr/>
      </p:nvGrpSpPr>
      <p:grpSpPr>
        <a:xfrm>
          <a:off x="0" y="0"/>
          <a:ext cx="0" cy="0"/>
          <a:chOff x="0" y="0"/>
          <a:chExt cx="0" cy="0"/>
        </a:xfrm>
      </p:grpSpPr>
      <p:sp>
        <p:nvSpPr>
          <p:cNvPr id="35" name="Shape 35"/>
          <p:cNvSpPr txBox="1"/>
          <p:nvPr>
            <p:ph type="title"/>
          </p:nvPr>
        </p:nvSpPr>
        <p:spPr>
          <a:xfrm>
            <a:off x="1371600" y="685800"/>
            <a:ext cx="9601200" cy="1485899"/>
          </a:xfrm>
          <a:prstGeom prst="rect">
            <a:avLst/>
          </a:prstGeom>
          <a:noFill/>
          <a:ln>
            <a:noFill/>
          </a:ln>
        </p:spPr>
        <p:txBody>
          <a:bodyPr anchorCtr="0" anchor="t" bIns="91425" lIns="91425" rIns="91425" tIns="91425"/>
          <a:lstStyle>
            <a:lvl1pPr indent="0" lvl="0" marL="0" marR="0" rtl="0" algn="l">
              <a:lnSpc>
                <a:spcPct val="89000"/>
              </a:lnSpc>
              <a:spcBef>
                <a:spcPts val="0"/>
              </a:spcBef>
              <a:buClr>
                <a:schemeClr val="dk2"/>
              </a:buClr>
              <a:buFont typeface="Source Sans Pro"/>
              <a:buNone/>
              <a:defRPr b="0" i="0" sz="4400" u="none" cap="none" strike="noStrike">
                <a:solidFill>
                  <a:schemeClr val="dk2"/>
                </a:solidFill>
                <a:latin typeface="Source Sans Pro"/>
                <a:ea typeface="Source Sans Pro"/>
                <a:cs typeface="Source Sans Pro"/>
                <a:sym typeface="Source Sans Pro"/>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6" name="Shape 36"/>
          <p:cNvSpPr txBox="1"/>
          <p:nvPr>
            <p:ph idx="1" type="body"/>
          </p:nvPr>
        </p:nvSpPr>
        <p:spPr>
          <a:xfrm>
            <a:off x="1371600" y="2285999"/>
            <a:ext cx="4447785" cy="3581400"/>
          </a:xfrm>
          <a:prstGeom prst="rect">
            <a:avLst/>
          </a:prstGeom>
          <a:noFill/>
          <a:ln>
            <a:noFill/>
          </a:ln>
        </p:spPr>
        <p:txBody>
          <a:bodyPr anchorCtr="0" anchor="t" bIns="91425" lIns="91425" rIns="91425" tIns="91425"/>
          <a:lstStyle>
            <a:lvl1pPr indent="-257048" lvl="0" marL="384048" marR="0" rtl="0" algn="l">
              <a:lnSpc>
                <a:spcPct val="94000"/>
              </a:lnSpc>
              <a:spcBef>
                <a:spcPts val="1000"/>
              </a:spcBef>
              <a:spcAft>
                <a:spcPts val="200"/>
              </a:spcAft>
              <a:buClr>
                <a:schemeClr val="dk2"/>
              </a:buClr>
              <a:buSzPct val="100000"/>
              <a:buFont typeface="Source Sans Pro"/>
              <a:buChar char="■"/>
              <a:defRPr b="0" i="0" sz="2000" u="none" cap="none" strike="noStrike">
                <a:solidFill>
                  <a:schemeClr val="dk2"/>
                </a:solidFill>
                <a:latin typeface="Source Sans Pro"/>
                <a:ea typeface="Source Sans Pro"/>
                <a:cs typeface="Source Sans Pro"/>
                <a:sym typeface="Source Sans Pro"/>
              </a:defRPr>
            </a:lvl1pPr>
            <a:lvl2pPr indent="-266700" lvl="1" marL="914400" marR="0" rtl="0" algn="l">
              <a:lnSpc>
                <a:spcPct val="94000"/>
              </a:lnSpc>
              <a:spcBef>
                <a:spcPts val="500"/>
              </a:spcBef>
              <a:spcAft>
                <a:spcPts val="200"/>
              </a:spcAft>
              <a:buClr>
                <a:schemeClr val="dk2"/>
              </a:buClr>
              <a:buSzPct val="100000"/>
              <a:buFont typeface="Source Sans Pro"/>
              <a:buChar char="–"/>
              <a:defRPr b="0" i="1" sz="2000" u="none" cap="none" strike="noStrike">
                <a:solidFill>
                  <a:schemeClr val="dk2"/>
                </a:solidFill>
                <a:latin typeface="Source Sans Pro"/>
                <a:ea typeface="Source Sans Pro"/>
                <a:cs typeface="Source Sans Pro"/>
                <a:sym typeface="Source Sans Pro"/>
              </a:defRPr>
            </a:lvl2pPr>
            <a:lvl3pPr indent="-279400" lvl="2" marL="1371600" marR="0" rtl="0" algn="l">
              <a:lnSpc>
                <a:spcPct val="94000"/>
              </a:lnSpc>
              <a:spcBef>
                <a:spcPts val="500"/>
              </a:spcBef>
              <a:spcAft>
                <a:spcPts val="200"/>
              </a:spcAft>
              <a:buClr>
                <a:schemeClr val="dk2"/>
              </a:buClr>
              <a:buSzPct val="100000"/>
              <a:buFont typeface="Source Sans Pro"/>
              <a:buChar char="■"/>
              <a:defRPr b="0" i="0" sz="1800" u="none" cap="none" strike="noStrike">
                <a:solidFill>
                  <a:schemeClr val="dk2"/>
                </a:solidFill>
                <a:latin typeface="Source Sans Pro"/>
                <a:ea typeface="Source Sans Pro"/>
                <a:cs typeface="Source Sans Pro"/>
                <a:sym typeface="Source Sans Pro"/>
              </a:defRPr>
            </a:lvl3pPr>
            <a:lvl4pPr indent="-279400" lvl="3" marL="1828800" marR="0" rtl="0" algn="l">
              <a:lnSpc>
                <a:spcPct val="94000"/>
              </a:lnSpc>
              <a:spcBef>
                <a:spcPts val="500"/>
              </a:spcBef>
              <a:spcAft>
                <a:spcPts val="200"/>
              </a:spcAft>
              <a:buClr>
                <a:schemeClr val="dk2"/>
              </a:buClr>
              <a:buSzPct val="100000"/>
              <a:buFont typeface="Source Sans Pro"/>
              <a:buChar char="–"/>
              <a:defRPr b="0" i="1" sz="1800" u="none" cap="none" strike="noStrike">
                <a:solidFill>
                  <a:schemeClr val="dk2"/>
                </a:solidFill>
                <a:latin typeface="Source Sans Pro"/>
                <a:ea typeface="Source Sans Pro"/>
                <a:cs typeface="Source Sans Pro"/>
                <a:sym typeface="Source Sans Pro"/>
              </a:defRPr>
            </a:lvl4pPr>
            <a:lvl5pPr indent="-292100" lvl="4" marL="2286000" marR="0" rtl="0" algn="l">
              <a:lnSpc>
                <a:spcPct val="94000"/>
              </a:lnSpc>
              <a:spcBef>
                <a:spcPts val="500"/>
              </a:spcBef>
              <a:spcAft>
                <a:spcPts val="200"/>
              </a:spcAft>
              <a:buClr>
                <a:schemeClr val="dk2"/>
              </a:buClr>
              <a:buSzPct val="100000"/>
              <a:buFont typeface="Source Sans Pro"/>
              <a:buChar char="■"/>
              <a:defRPr b="0" i="0" sz="1600" u="none" cap="none" strike="noStrike">
                <a:solidFill>
                  <a:schemeClr val="dk2"/>
                </a:solidFill>
                <a:latin typeface="Source Sans Pro"/>
                <a:ea typeface="Source Sans Pro"/>
                <a:cs typeface="Source Sans Pro"/>
                <a:sym typeface="Source Sans Pro"/>
              </a:defRPr>
            </a:lvl5pPr>
            <a:lvl6pPr indent="-292100" lvl="5" marL="2743200" marR="0" rtl="0" algn="l">
              <a:lnSpc>
                <a:spcPct val="94000"/>
              </a:lnSpc>
              <a:spcBef>
                <a:spcPts val="500"/>
              </a:spcBef>
              <a:spcAft>
                <a:spcPts val="200"/>
              </a:spcAft>
              <a:buClr>
                <a:schemeClr val="dk2"/>
              </a:buClr>
              <a:buSzPct val="100000"/>
              <a:buFont typeface="Source Sans Pro"/>
              <a:buChar char="–"/>
              <a:defRPr b="0" i="1" sz="1600" u="none" cap="none" strike="noStrike">
                <a:solidFill>
                  <a:schemeClr val="dk2"/>
                </a:solidFill>
                <a:latin typeface="Source Sans Pro"/>
                <a:ea typeface="Source Sans Pro"/>
                <a:cs typeface="Source Sans Pro"/>
                <a:sym typeface="Source Sans Pro"/>
              </a:defRPr>
            </a:lvl6pPr>
            <a:lvl7pPr indent="-304800" lvl="6" marL="3200400" marR="0" rtl="0" algn="l">
              <a:lnSpc>
                <a:spcPct val="94000"/>
              </a:lnSpc>
              <a:spcBef>
                <a:spcPts val="500"/>
              </a:spcBef>
              <a:spcAft>
                <a:spcPts val="200"/>
              </a:spcAft>
              <a:buClr>
                <a:schemeClr val="dk2"/>
              </a:buClr>
              <a:buSzPct val="100000"/>
              <a:buFont typeface="Source Sans Pro"/>
              <a:buChar char="■"/>
              <a:defRPr b="0" i="0" sz="1400" u="none" cap="none" strike="noStrike">
                <a:solidFill>
                  <a:schemeClr val="dk2"/>
                </a:solidFill>
                <a:latin typeface="Source Sans Pro"/>
                <a:ea typeface="Source Sans Pro"/>
                <a:cs typeface="Source Sans Pro"/>
                <a:sym typeface="Source Sans Pro"/>
              </a:defRPr>
            </a:lvl7pPr>
            <a:lvl8pPr indent="-304800" lvl="7" marL="3657600" marR="0" rtl="0" algn="l">
              <a:lnSpc>
                <a:spcPct val="94000"/>
              </a:lnSpc>
              <a:spcBef>
                <a:spcPts val="500"/>
              </a:spcBef>
              <a:spcAft>
                <a:spcPts val="200"/>
              </a:spcAft>
              <a:buClr>
                <a:schemeClr val="dk2"/>
              </a:buClr>
              <a:buSzPct val="100000"/>
              <a:buFont typeface="Source Sans Pro"/>
              <a:buChar char="–"/>
              <a:defRPr b="0" i="1" sz="1400" u="none" cap="none" strike="noStrike">
                <a:solidFill>
                  <a:schemeClr val="dk2"/>
                </a:solidFill>
                <a:latin typeface="Source Sans Pro"/>
                <a:ea typeface="Source Sans Pro"/>
                <a:cs typeface="Source Sans Pro"/>
                <a:sym typeface="Source Sans Pro"/>
              </a:defRPr>
            </a:lvl8pPr>
            <a:lvl9pPr indent="-304800" lvl="8" marL="4114800" marR="0" rtl="0" algn="l">
              <a:lnSpc>
                <a:spcPct val="94000"/>
              </a:lnSpc>
              <a:spcBef>
                <a:spcPts val="500"/>
              </a:spcBef>
              <a:spcAft>
                <a:spcPts val="200"/>
              </a:spcAft>
              <a:buClr>
                <a:schemeClr val="dk2"/>
              </a:buClr>
              <a:buSzPct val="100000"/>
              <a:buFont typeface="Source Sans Pro"/>
              <a:buChar char="■"/>
              <a:defRPr b="0" i="0" sz="1400" u="none" cap="none" strike="noStrike">
                <a:solidFill>
                  <a:schemeClr val="dk2"/>
                </a:solidFill>
                <a:latin typeface="Source Sans Pro"/>
                <a:ea typeface="Source Sans Pro"/>
                <a:cs typeface="Source Sans Pro"/>
                <a:sym typeface="Source Sans Pro"/>
              </a:defRPr>
            </a:lvl9pPr>
          </a:lstStyle>
          <a:p/>
        </p:txBody>
      </p:sp>
      <p:sp>
        <p:nvSpPr>
          <p:cNvPr id="37" name="Shape 37"/>
          <p:cNvSpPr txBox="1"/>
          <p:nvPr>
            <p:ph idx="2" type="body"/>
          </p:nvPr>
        </p:nvSpPr>
        <p:spPr>
          <a:xfrm>
            <a:off x="6525403" y="2285999"/>
            <a:ext cx="4447785" cy="3581400"/>
          </a:xfrm>
          <a:prstGeom prst="rect">
            <a:avLst/>
          </a:prstGeom>
          <a:noFill/>
          <a:ln>
            <a:noFill/>
          </a:ln>
        </p:spPr>
        <p:txBody>
          <a:bodyPr anchorCtr="0" anchor="t" bIns="91425" lIns="91425" rIns="91425" tIns="91425"/>
          <a:lstStyle>
            <a:lvl1pPr indent="-257048" lvl="0" marL="384048" marR="0" rtl="0" algn="l">
              <a:lnSpc>
                <a:spcPct val="94000"/>
              </a:lnSpc>
              <a:spcBef>
                <a:spcPts val="1000"/>
              </a:spcBef>
              <a:spcAft>
                <a:spcPts val="200"/>
              </a:spcAft>
              <a:buClr>
                <a:schemeClr val="dk2"/>
              </a:buClr>
              <a:buSzPct val="100000"/>
              <a:buFont typeface="Source Sans Pro"/>
              <a:buChar char="■"/>
              <a:defRPr b="0" i="0" sz="2000" u="none" cap="none" strike="noStrike">
                <a:solidFill>
                  <a:schemeClr val="dk2"/>
                </a:solidFill>
                <a:latin typeface="Source Sans Pro"/>
                <a:ea typeface="Source Sans Pro"/>
                <a:cs typeface="Source Sans Pro"/>
                <a:sym typeface="Source Sans Pro"/>
              </a:defRPr>
            </a:lvl1pPr>
            <a:lvl2pPr indent="-266700" lvl="1" marL="914400" marR="0" rtl="0" algn="l">
              <a:lnSpc>
                <a:spcPct val="94000"/>
              </a:lnSpc>
              <a:spcBef>
                <a:spcPts val="500"/>
              </a:spcBef>
              <a:spcAft>
                <a:spcPts val="200"/>
              </a:spcAft>
              <a:buClr>
                <a:schemeClr val="dk2"/>
              </a:buClr>
              <a:buSzPct val="100000"/>
              <a:buFont typeface="Source Sans Pro"/>
              <a:buChar char="–"/>
              <a:defRPr b="0" i="1" sz="2000" u="none" cap="none" strike="noStrike">
                <a:solidFill>
                  <a:schemeClr val="dk2"/>
                </a:solidFill>
                <a:latin typeface="Source Sans Pro"/>
                <a:ea typeface="Source Sans Pro"/>
                <a:cs typeface="Source Sans Pro"/>
                <a:sym typeface="Source Sans Pro"/>
              </a:defRPr>
            </a:lvl2pPr>
            <a:lvl3pPr indent="-279400" lvl="2" marL="1371600" marR="0" rtl="0" algn="l">
              <a:lnSpc>
                <a:spcPct val="94000"/>
              </a:lnSpc>
              <a:spcBef>
                <a:spcPts val="500"/>
              </a:spcBef>
              <a:spcAft>
                <a:spcPts val="200"/>
              </a:spcAft>
              <a:buClr>
                <a:schemeClr val="dk2"/>
              </a:buClr>
              <a:buSzPct val="100000"/>
              <a:buFont typeface="Source Sans Pro"/>
              <a:buChar char="■"/>
              <a:defRPr b="0" i="0" sz="1800" u="none" cap="none" strike="noStrike">
                <a:solidFill>
                  <a:schemeClr val="dk2"/>
                </a:solidFill>
                <a:latin typeface="Source Sans Pro"/>
                <a:ea typeface="Source Sans Pro"/>
                <a:cs typeface="Source Sans Pro"/>
                <a:sym typeface="Source Sans Pro"/>
              </a:defRPr>
            </a:lvl3pPr>
            <a:lvl4pPr indent="-279400" lvl="3" marL="1828800" marR="0" rtl="0" algn="l">
              <a:lnSpc>
                <a:spcPct val="94000"/>
              </a:lnSpc>
              <a:spcBef>
                <a:spcPts val="500"/>
              </a:spcBef>
              <a:spcAft>
                <a:spcPts val="200"/>
              </a:spcAft>
              <a:buClr>
                <a:schemeClr val="dk2"/>
              </a:buClr>
              <a:buSzPct val="100000"/>
              <a:buFont typeface="Source Sans Pro"/>
              <a:buChar char="–"/>
              <a:defRPr b="0" i="1" sz="1800" u="none" cap="none" strike="noStrike">
                <a:solidFill>
                  <a:schemeClr val="dk2"/>
                </a:solidFill>
                <a:latin typeface="Source Sans Pro"/>
                <a:ea typeface="Source Sans Pro"/>
                <a:cs typeface="Source Sans Pro"/>
                <a:sym typeface="Source Sans Pro"/>
              </a:defRPr>
            </a:lvl4pPr>
            <a:lvl5pPr indent="-292100" lvl="4" marL="2286000" marR="0" rtl="0" algn="l">
              <a:lnSpc>
                <a:spcPct val="94000"/>
              </a:lnSpc>
              <a:spcBef>
                <a:spcPts val="500"/>
              </a:spcBef>
              <a:spcAft>
                <a:spcPts val="200"/>
              </a:spcAft>
              <a:buClr>
                <a:schemeClr val="dk2"/>
              </a:buClr>
              <a:buSzPct val="100000"/>
              <a:buFont typeface="Source Sans Pro"/>
              <a:buChar char="■"/>
              <a:defRPr b="0" i="0" sz="1600" u="none" cap="none" strike="noStrike">
                <a:solidFill>
                  <a:schemeClr val="dk2"/>
                </a:solidFill>
                <a:latin typeface="Source Sans Pro"/>
                <a:ea typeface="Source Sans Pro"/>
                <a:cs typeface="Source Sans Pro"/>
                <a:sym typeface="Source Sans Pro"/>
              </a:defRPr>
            </a:lvl5pPr>
            <a:lvl6pPr indent="-292100" lvl="5" marL="2743200" marR="0" rtl="0" algn="l">
              <a:lnSpc>
                <a:spcPct val="94000"/>
              </a:lnSpc>
              <a:spcBef>
                <a:spcPts val="500"/>
              </a:spcBef>
              <a:spcAft>
                <a:spcPts val="200"/>
              </a:spcAft>
              <a:buClr>
                <a:schemeClr val="dk2"/>
              </a:buClr>
              <a:buSzPct val="100000"/>
              <a:buFont typeface="Source Sans Pro"/>
              <a:buChar char="–"/>
              <a:defRPr b="0" i="1" sz="1600" u="none" cap="none" strike="noStrike">
                <a:solidFill>
                  <a:schemeClr val="dk2"/>
                </a:solidFill>
                <a:latin typeface="Source Sans Pro"/>
                <a:ea typeface="Source Sans Pro"/>
                <a:cs typeface="Source Sans Pro"/>
                <a:sym typeface="Source Sans Pro"/>
              </a:defRPr>
            </a:lvl6pPr>
            <a:lvl7pPr indent="-304800" lvl="6" marL="3200400" marR="0" rtl="0" algn="l">
              <a:lnSpc>
                <a:spcPct val="94000"/>
              </a:lnSpc>
              <a:spcBef>
                <a:spcPts val="500"/>
              </a:spcBef>
              <a:spcAft>
                <a:spcPts val="200"/>
              </a:spcAft>
              <a:buClr>
                <a:schemeClr val="dk2"/>
              </a:buClr>
              <a:buSzPct val="100000"/>
              <a:buFont typeface="Source Sans Pro"/>
              <a:buChar char="■"/>
              <a:defRPr b="0" i="0" sz="1400" u="none" cap="none" strike="noStrike">
                <a:solidFill>
                  <a:schemeClr val="dk2"/>
                </a:solidFill>
                <a:latin typeface="Source Sans Pro"/>
                <a:ea typeface="Source Sans Pro"/>
                <a:cs typeface="Source Sans Pro"/>
                <a:sym typeface="Source Sans Pro"/>
              </a:defRPr>
            </a:lvl7pPr>
            <a:lvl8pPr indent="-304800" lvl="7" marL="3657600" marR="0" rtl="0" algn="l">
              <a:lnSpc>
                <a:spcPct val="94000"/>
              </a:lnSpc>
              <a:spcBef>
                <a:spcPts val="500"/>
              </a:spcBef>
              <a:spcAft>
                <a:spcPts val="200"/>
              </a:spcAft>
              <a:buClr>
                <a:schemeClr val="dk2"/>
              </a:buClr>
              <a:buSzPct val="100000"/>
              <a:buFont typeface="Source Sans Pro"/>
              <a:buChar char="–"/>
              <a:defRPr b="0" i="1" sz="1400" u="none" cap="none" strike="noStrike">
                <a:solidFill>
                  <a:schemeClr val="dk2"/>
                </a:solidFill>
                <a:latin typeface="Source Sans Pro"/>
                <a:ea typeface="Source Sans Pro"/>
                <a:cs typeface="Source Sans Pro"/>
                <a:sym typeface="Source Sans Pro"/>
              </a:defRPr>
            </a:lvl8pPr>
            <a:lvl9pPr indent="-304800" lvl="8" marL="4114800" marR="0" rtl="0" algn="l">
              <a:lnSpc>
                <a:spcPct val="94000"/>
              </a:lnSpc>
              <a:spcBef>
                <a:spcPts val="500"/>
              </a:spcBef>
              <a:spcAft>
                <a:spcPts val="200"/>
              </a:spcAft>
              <a:buClr>
                <a:schemeClr val="dk2"/>
              </a:buClr>
              <a:buSzPct val="100000"/>
              <a:buFont typeface="Source Sans Pro"/>
              <a:buChar char="■"/>
              <a:defRPr b="0" i="0" sz="1400" u="none" cap="none" strike="noStrike">
                <a:solidFill>
                  <a:schemeClr val="dk2"/>
                </a:solidFill>
                <a:latin typeface="Source Sans Pro"/>
                <a:ea typeface="Source Sans Pro"/>
                <a:cs typeface="Source Sans Pro"/>
                <a:sym typeface="Source Sans Pro"/>
              </a:defRPr>
            </a:lvl9pPr>
          </a:lstStyle>
          <a:p/>
        </p:txBody>
      </p:sp>
      <p:sp>
        <p:nvSpPr>
          <p:cNvPr id="38" name="Shape 38"/>
          <p:cNvSpPr txBox="1"/>
          <p:nvPr>
            <p:ph idx="10" type="dt"/>
          </p:nvPr>
        </p:nvSpPr>
        <p:spPr>
          <a:xfrm>
            <a:off x="1390650" y="6453385"/>
            <a:ext cx="1204572"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39" name="Shape 39"/>
          <p:cNvSpPr txBox="1"/>
          <p:nvPr>
            <p:ph idx="11" type="ftr"/>
          </p:nvPr>
        </p:nvSpPr>
        <p:spPr>
          <a:xfrm>
            <a:off x="2893564" y="6453385"/>
            <a:ext cx="6280830"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40" name="Shape 40"/>
          <p:cNvSpPr txBox="1"/>
          <p:nvPr>
            <p:ph idx="12" type="sldNum"/>
          </p:nvPr>
        </p:nvSpPr>
        <p:spPr>
          <a:xfrm>
            <a:off x="9472735" y="6453385"/>
            <a:ext cx="1596292" cy="404614"/>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2"/>
                </a:solidFill>
                <a:latin typeface="Source Sans Pro"/>
                <a:ea typeface="Source Sans Pro"/>
                <a:cs typeface="Source Sans Pro"/>
                <a:sym typeface="Source Sans Pro"/>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1" name="Shape 41"/>
        <p:cNvGrpSpPr/>
        <p:nvPr/>
      </p:nvGrpSpPr>
      <p:grpSpPr>
        <a:xfrm>
          <a:off x="0" y="0"/>
          <a:ext cx="0" cy="0"/>
          <a:chOff x="0" y="0"/>
          <a:chExt cx="0" cy="0"/>
        </a:xfrm>
      </p:grpSpPr>
      <p:sp>
        <p:nvSpPr>
          <p:cNvPr id="42" name="Shape 42"/>
          <p:cNvSpPr txBox="1"/>
          <p:nvPr>
            <p:ph type="title"/>
          </p:nvPr>
        </p:nvSpPr>
        <p:spPr>
          <a:xfrm>
            <a:off x="1371600" y="685800"/>
            <a:ext cx="9601200" cy="1485899"/>
          </a:xfrm>
          <a:prstGeom prst="rect">
            <a:avLst/>
          </a:prstGeom>
          <a:noFill/>
          <a:ln>
            <a:noFill/>
          </a:ln>
        </p:spPr>
        <p:txBody>
          <a:bodyPr anchorCtr="0" anchor="t" bIns="91425" lIns="91425" rIns="91425" tIns="91425"/>
          <a:lstStyle>
            <a:lvl1pPr indent="0" lvl="0" marL="0" marR="0" rtl="0" algn="l">
              <a:lnSpc>
                <a:spcPct val="89000"/>
              </a:lnSpc>
              <a:spcBef>
                <a:spcPts val="0"/>
              </a:spcBef>
              <a:buClr>
                <a:schemeClr val="dk2"/>
              </a:buClr>
              <a:buFont typeface="Source Sans Pro"/>
              <a:buNone/>
              <a:defRPr b="0" i="0" sz="4400" u="none" cap="none" strike="noStrike">
                <a:solidFill>
                  <a:schemeClr val="dk2"/>
                </a:solidFill>
                <a:latin typeface="Source Sans Pro"/>
                <a:ea typeface="Source Sans Pro"/>
                <a:cs typeface="Source Sans Pro"/>
                <a:sym typeface="Source Sans Pro"/>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3" name="Shape 43"/>
          <p:cNvSpPr txBox="1"/>
          <p:nvPr>
            <p:ph idx="1" type="body"/>
          </p:nvPr>
        </p:nvSpPr>
        <p:spPr>
          <a:xfrm>
            <a:off x="1371600" y="2340864"/>
            <a:ext cx="4443984" cy="823912"/>
          </a:xfrm>
          <a:prstGeom prst="rect">
            <a:avLst/>
          </a:prstGeom>
          <a:noFill/>
          <a:ln>
            <a:noFill/>
          </a:ln>
        </p:spPr>
        <p:txBody>
          <a:bodyPr anchorCtr="0" anchor="b" bIns="91425" lIns="91425" rIns="91425" tIns="91425"/>
          <a:lstStyle>
            <a:lvl1pPr indent="0" lvl="0" marL="0" marR="0" rtl="0" algn="l">
              <a:lnSpc>
                <a:spcPct val="84000"/>
              </a:lnSpc>
              <a:spcBef>
                <a:spcPts val="0"/>
              </a:spcBef>
              <a:spcAft>
                <a:spcPts val="0"/>
              </a:spcAft>
              <a:buClr>
                <a:schemeClr val="dk2"/>
              </a:buClr>
              <a:buFont typeface="Source Sans Pro"/>
              <a:buNone/>
              <a:defRPr b="0" i="0" sz="3000" u="none" cap="none" strike="noStrike">
                <a:solidFill>
                  <a:schemeClr val="dk2"/>
                </a:solidFill>
                <a:latin typeface="Source Sans Pro"/>
                <a:ea typeface="Source Sans Pro"/>
                <a:cs typeface="Source Sans Pro"/>
                <a:sym typeface="Source Sans Pro"/>
              </a:defRPr>
            </a:lvl1pPr>
            <a:lvl2pPr indent="0" lvl="1" marL="457200" marR="0" rtl="0" algn="l">
              <a:lnSpc>
                <a:spcPct val="94000"/>
              </a:lnSpc>
              <a:spcBef>
                <a:spcPts val="500"/>
              </a:spcBef>
              <a:spcAft>
                <a:spcPts val="200"/>
              </a:spcAft>
              <a:buClr>
                <a:schemeClr val="dk2"/>
              </a:buClr>
              <a:buFont typeface="Source Sans Pro"/>
              <a:buNone/>
              <a:defRPr b="1" i="1" sz="2000" u="none" cap="none" strike="noStrike">
                <a:solidFill>
                  <a:schemeClr val="dk2"/>
                </a:solidFill>
                <a:latin typeface="Source Sans Pro"/>
                <a:ea typeface="Source Sans Pro"/>
                <a:cs typeface="Source Sans Pro"/>
                <a:sym typeface="Source Sans Pro"/>
              </a:defRPr>
            </a:lvl2pPr>
            <a:lvl3pPr indent="0" lvl="2" marL="914400" marR="0" rtl="0" algn="l">
              <a:lnSpc>
                <a:spcPct val="94000"/>
              </a:lnSpc>
              <a:spcBef>
                <a:spcPts val="500"/>
              </a:spcBef>
              <a:spcAft>
                <a:spcPts val="200"/>
              </a:spcAft>
              <a:buClr>
                <a:schemeClr val="dk2"/>
              </a:buClr>
              <a:buFont typeface="Source Sans Pro"/>
              <a:buNone/>
              <a:defRPr b="1" i="0" sz="1800" u="none" cap="none" strike="noStrike">
                <a:solidFill>
                  <a:schemeClr val="dk2"/>
                </a:solidFill>
                <a:latin typeface="Source Sans Pro"/>
                <a:ea typeface="Source Sans Pro"/>
                <a:cs typeface="Source Sans Pro"/>
                <a:sym typeface="Source Sans Pro"/>
              </a:defRPr>
            </a:lvl3pPr>
            <a:lvl4pPr indent="0" lvl="3" marL="1371600" marR="0" rtl="0" algn="l">
              <a:lnSpc>
                <a:spcPct val="94000"/>
              </a:lnSpc>
              <a:spcBef>
                <a:spcPts val="500"/>
              </a:spcBef>
              <a:spcAft>
                <a:spcPts val="200"/>
              </a:spcAft>
              <a:buClr>
                <a:schemeClr val="dk2"/>
              </a:buClr>
              <a:buFont typeface="Source Sans Pro"/>
              <a:buNone/>
              <a:defRPr b="1" i="1" sz="1600" u="none" cap="none" strike="noStrike">
                <a:solidFill>
                  <a:schemeClr val="dk2"/>
                </a:solidFill>
                <a:latin typeface="Source Sans Pro"/>
                <a:ea typeface="Source Sans Pro"/>
                <a:cs typeface="Source Sans Pro"/>
                <a:sym typeface="Source Sans Pro"/>
              </a:defRPr>
            </a:lvl4pPr>
            <a:lvl5pPr indent="0" lvl="4" marL="1828800" marR="0" rtl="0" algn="l">
              <a:lnSpc>
                <a:spcPct val="94000"/>
              </a:lnSpc>
              <a:spcBef>
                <a:spcPts val="500"/>
              </a:spcBef>
              <a:spcAft>
                <a:spcPts val="200"/>
              </a:spcAft>
              <a:buClr>
                <a:schemeClr val="dk2"/>
              </a:buClr>
              <a:buFont typeface="Source Sans Pro"/>
              <a:buNone/>
              <a:defRPr b="1" i="0" sz="1600" u="none" cap="none" strike="noStrike">
                <a:solidFill>
                  <a:schemeClr val="dk2"/>
                </a:solidFill>
                <a:latin typeface="Source Sans Pro"/>
                <a:ea typeface="Source Sans Pro"/>
                <a:cs typeface="Source Sans Pro"/>
                <a:sym typeface="Source Sans Pro"/>
              </a:defRPr>
            </a:lvl5pPr>
            <a:lvl6pPr indent="0" lvl="5" marL="2286000" marR="0" rtl="0" algn="l">
              <a:lnSpc>
                <a:spcPct val="94000"/>
              </a:lnSpc>
              <a:spcBef>
                <a:spcPts val="500"/>
              </a:spcBef>
              <a:spcAft>
                <a:spcPts val="200"/>
              </a:spcAft>
              <a:buClr>
                <a:schemeClr val="dk2"/>
              </a:buClr>
              <a:buFont typeface="Source Sans Pro"/>
              <a:buNone/>
              <a:defRPr b="1" i="1" sz="1600" u="none" cap="none" strike="noStrike">
                <a:solidFill>
                  <a:schemeClr val="dk2"/>
                </a:solidFill>
                <a:latin typeface="Source Sans Pro"/>
                <a:ea typeface="Source Sans Pro"/>
                <a:cs typeface="Source Sans Pro"/>
                <a:sym typeface="Source Sans Pro"/>
              </a:defRPr>
            </a:lvl6pPr>
            <a:lvl7pPr indent="0" lvl="6" marL="2743200" marR="0" rtl="0" algn="l">
              <a:lnSpc>
                <a:spcPct val="94000"/>
              </a:lnSpc>
              <a:spcBef>
                <a:spcPts val="500"/>
              </a:spcBef>
              <a:spcAft>
                <a:spcPts val="200"/>
              </a:spcAft>
              <a:buClr>
                <a:schemeClr val="dk2"/>
              </a:buClr>
              <a:buFont typeface="Source Sans Pro"/>
              <a:buNone/>
              <a:defRPr b="1" i="0" sz="1600" u="none" cap="none" strike="noStrike">
                <a:solidFill>
                  <a:schemeClr val="dk2"/>
                </a:solidFill>
                <a:latin typeface="Source Sans Pro"/>
                <a:ea typeface="Source Sans Pro"/>
                <a:cs typeface="Source Sans Pro"/>
                <a:sym typeface="Source Sans Pro"/>
              </a:defRPr>
            </a:lvl7pPr>
            <a:lvl8pPr indent="0" lvl="7" marL="3200400" marR="0" rtl="0" algn="l">
              <a:lnSpc>
                <a:spcPct val="94000"/>
              </a:lnSpc>
              <a:spcBef>
                <a:spcPts val="500"/>
              </a:spcBef>
              <a:spcAft>
                <a:spcPts val="200"/>
              </a:spcAft>
              <a:buClr>
                <a:schemeClr val="dk2"/>
              </a:buClr>
              <a:buFont typeface="Source Sans Pro"/>
              <a:buNone/>
              <a:defRPr b="1" i="1" sz="1600" u="none" cap="none" strike="noStrike">
                <a:solidFill>
                  <a:schemeClr val="dk2"/>
                </a:solidFill>
                <a:latin typeface="Source Sans Pro"/>
                <a:ea typeface="Source Sans Pro"/>
                <a:cs typeface="Source Sans Pro"/>
                <a:sym typeface="Source Sans Pro"/>
              </a:defRPr>
            </a:lvl8pPr>
            <a:lvl9pPr indent="0" lvl="8" marL="3657600" marR="0" rtl="0" algn="l">
              <a:lnSpc>
                <a:spcPct val="94000"/>
              </a:lnSpc>
              <a:spcBef>
                <a:spcPts val="500"/>
              </a:spcBef>
              <a:spcAft>
                <a:spcPts val="200"/>
              </a:spcAft>
              <a:buClr>
                <a:schemeClr val="dk2"/>
              </a:buClr>
              <a:buFont typeface="Source Sans Pro"/>
              <a:buNone/>
              <a:defRPr b="1" i="0" sz="1600" u="none" cap="none" strike="noStrike">
                <a:solidFill>
                  <a:schemeClr val="dk2"/>
                </a:solidFill>
                <a:latin typeface="Source Sans Pro"/>
                <a:ea typeface="Source Sans Pro"/>
                <a:cs typeface="Source Sans Pro"/>
                <a:sym typeface="Source Sans Pro"/>
              </a:defRPr>
            </a:lvl9pPr>
          </a:lstStyle>
          <a:p/>
        </p:txBody>
      </p:sp>
      <p:sp>
        <p:nvSpPr>
          <p:cNvPr id="44" name="Shape 44"/>
          <p:cNvSpPr txBox="1"/>
          <p:nvPr>
            <p:ph idx="2" type="body"/>
          </p:nvPr>
        </p:nvSpPr>
        <p:spPr>
          <a:xfrm>
            <a:off x="1371600" y="3305207"/>
            <a:ext cx="4443984" cy="2562193"/>
          </a:xfrm>
          <a:prstGeom prst="rect">
            <a:avLst/>
          </a:prstGeom>
          <a:noFill/>
          <a:ln>
            <a:noFill/>
          </a:ln>
        </p:spPr>
        <p:txBody>
          <a:bodyPr anchorCtr="0" anchor="t" bIns="91425" lIns="91425" rIns="91425" tIns="91425"/>
          <a:lstStyle>
            <a:lvl1pPr indent="-257048" lvl="0" marL="384048" marR="0" rtl="0" algn="l">
              <a:lnSpc>
                <a:spcPct val="94000"/>
              </a:lnSpc>
              <a:spcBef>
                <a:spcPts val="1000"/>
              </a:spcBef>
              <a:spcAft>
                <a:spcPts val="200"/>
              </a:spcAft>
              <a:buClr>
                <a:schemeClr val="dk2"/>
              </a:buClr>
              <a:buSzPct val="100000"/>
              <a:buFont typeface="Source Sans Pro"/>
              <a:buChar char="■"/>
              <a:defRPr b="0" i="0" sz="2000" u="none" cap="none" strike="noStrike">
                <a:solidFill>
                  <a:schemeClr val="dk2"/>
                </a:solidFill>
                <a:latin typeface="Source Sans Pro"/>
                <a:ea typeface="Source Sans Pro"/>
                <a:cs typeface="Source Sans Pro"/>
                <a:sym typeface="Source Sans Pro"/>
              </a:defRPr>
            </a:lvl1pPr>
            <a:lvl2pPr indent="-266700" lvl="1" marL="914400" marR="0" rtl="0" algn="l">
              <a:lnSpc>
                <a:spcPct val="94000"/>
              </a:lnSpc>
              <a:spcBef>
                <a:spcPts val="500"/>
              </a:spcBef>
              <a:spcAft>
                <a:spcPts val="200"/>
              </a:spcAft>
              <a:buClr>
                <a:schemeClr val="dk2"/>
              </a:buClr>
              <a:buSzPct val="100000"/>
              <a:buFont typeface="Source Sans Pro"/>
              <a:buChar char="–"/>
              <a:defRPr b="0" i="1" sz="2000" u="none" cap="none" strike="noStrike">
                <a:solidFill>
                  <a:schemeClr val="dk2"/>
                </a:solidFill>
                <a:latin typeface="Source Sans Pro"/>
                <a:ea typeface="Source Sans Pro"/>
                <a:cs typeface="Source Sans Pro"/>
                <a:sym typeface="Source Sans Pro"/>
              </a:defRPr>
            </a:lvl2pPr>
            <a:lvl3pPr indent="-279400" lvl="2" marL="1371600" marR="0" rtl="0" algn="l">
              <a:lnSpc>
                <a:spcPct val="94000"/>
              </a:lnSpc>
              <a:spcBef>
                <a:spcPts val="500"/>
              </a:spcBef>
              <a:spcAft>
                <a:spcPts val="200"/>
              </a:spcAft>
              <a:buClr>
                <a:schemeClr val="dk2"/>
              </a:buClr>
              <a:buSzPct val="100000"/>
              <a:buFont typeface="Source Sans Pro"/>
              <a:buChar char="■"/>
              <a:defRPr b="0" i="0" sz="1800" u="none" cap="none" strike="noStrike">
                <a:solidFill>
                  <a:schemeClr val="dk2"/>
                </a:solidFill>
                <a:latin typeface="Source Sans Pro"/>
                <a:ea typeface="Source Sans Pro"/>
                <a:cs typeface="Source Sans Pro"/>
                <a:sym typeface="Source Sans Pro"/>
              </a:defRPr>
            </a:lvl3pPr>
            <a:lvl4pPr indent="-279400" lvl="3" marL="1828800" marR="0" rtl="0" algn="l">
              <a:lnSpc>
                <a:spcPct val="94000"/>
              </a:lnSpc>
              <a:spcBef>
                <a:spcPts val="500"/>
              </a:spcBef>
              <a:spcAft>
                <a:spcPts val="200"/>
              </a:spcAft>
              <a:buClr>
                <a:schemeClr val="dk2"/>
              </a:buClr>
              <a:buSzPct val="100000"/>
              <a:buFont typeface="Source Sans Pro"/>
              <a:buChar char="–"/>
              <a:defRPr b="0" i="1" sz="1800" u="none" cap="none" strike="noStrike">
                <a:solidFill>
                  <a:schemeClr val="dk2"/>
                </a:solidFill>
                <a:latin typeface="Source Sans Pro"/>
                <a:ea typeface="Source Sans Pro"/>
                <a:cs typeface="Source Sans Pro"/>
                <a:sym typeface="Source Sans Pro"/>
              </a:defRPr>
            </a:lvl4pPr>
            <a:lvl5pPr indent="-292100" lvl="4" marL="2286000" marR="0" rtl="0" algn="l">
              <a:lnSpc>
                <a:spcPct val="94000"/>
              </a:lnSpc>
              <a:spcBef>
                <a:spcPts val="500"/>
              </a:spcBef>
              <a:spcAft>
                <a:spcPts val="200"/>
              </a:spcAft>
              <a:buClr>
                <a:schemeClr val="dk2"/>
              </a:buClr>
              <a:buSzPct val="100000"/>
              <a:buFont typeface="Source Sans Pro"/>
              <a:buChar char="■"/>
              <a:defRPr b="0" i="0" sz="1600" u="none" cap="none" strike="noStrike">
                <a:solidFill>
                  <a:schemeClr val="dk2"/>
                </a:solidFill>
                <a:latin typeface="Source Sans Pro"/>
                <a:ea typeface="Source Sans Pro"/>
                <a:cs typeface="Source Sans Pro"/>
                <a:sym typeface="Source Sans Pro"/>
              </a:defRPr>
            </a:lvl5pPr>
            <a:lvl6pPr indent="-292100" lvl="5" marL="2743200" marR="0" rtl="0" algn="l">
              <a:lnSpc>
                <a:spcPct val="94000"/>
              </a:lnSpc>
              <a:spcBef>
                <a:spcPts val="500"/>
              </a:spcBef>
              <a:spcAft>
                <a:spcPts val="200"/>
              </a:spcAft>
              <a:buClr>
                <a:schemeClr val="dk2"/>
              </a:buClr>
              <a:buSzPct val="100000"/>
              <a:buFont typeface="Source Sans Pro"/>
              <a:buChar char="–"/>
              <a:defRPr b="0" i="1" sz="1600" u="none" cap="none" strike="noStrike">
                <a:solidFill>
                  <a:schemeClr val="dk2"/>
                </a:solidFill>
                <a:latin typeface="Source Sans Pro"/>
                <a:ea typeface="Source Sans Pro"/>
                <a:cs typeface="Source Sans Pro"/>
                <a:sym typeface="Source Sans Pro"/>
              </a:defRPr>
            </a:lvl6pPr>
            <a:lvl7pPr indent="-304800" lvl="6" marL="3200400" marR="0" rtl="0" algn="l">
              <a:lnSpc>
                <a:spcPct val="94000"/>
              </a:lnSpc>
              <a:spcBef>
                <a:spcPts val="500"/>
              </a:spcBef>
              <a:spcAft>
                <a:spcPts val="200"/>
              </a:spcAft>
              <a:buClr>
                <a:schemeClr val="dk2"/>
              </a:buClr>
              <a:buSzPct val="100000"/>
              <a:buFont typeface="Source Sans Pro"/>
              <a:buChar char="■"/>
              <a:defRPr b="0" i="0" sz="1400" u="none" cap="none" strike="noStrike">
                <a:solidFill>
                  <a:schemeClr val="dk2"/>
                </a:solidFill>
                <a:latin typeface="Source Sans Pro"/>
                <a:ea typeface="Source Sans Pro"/>
                <a:cs typeface="Source Sans Pro"/>
                <a:sym typeface="Source Sans Pro"/>
              </a:defRPr>
            </a:lvl7pPr>
            <a:lvl8pPr indent="-304800" lvl="7" marL="3657600" marR="0" rtl="0" algn="l">
              <a:lnSpc>
                <a:spcPct val="94000"/>
              </a:lnSpc>
              <a:spcBef>
                <a:spcPts val="500"/>
              </a:spcBef>
              <a:spcAft>
                <a:spcPts val="200"/>
              </a:spcAft>
              <a:buClr>
                <a:schemeClr val="dk2"/>
              </a:buClr>
              <a:buSzPct val="100000"/>
              <a:buFont typeface="Source Sans Pro"/>
              <a:buChar char="–"/>
              <a:defRPr b="0" i="1" sz="1400" u="none" cap="none" strike="noStrike">
                <a:solidFill>
                  <a:schemeClr val="dk2"/>
                </a:solidFill>
                <a:latin typeface="Source Sans Pro"/>
                <a:ea typeface="Source Sans Pro"/>
                <a:cs typeface="Source Sans Pro"/>
                <a:sym typeface="Source Sans Pro"/>
              </a:defRPr>
            </a:lvl8pPr>
            <a:lvl9pPr indent="-304800" lvl="8" marL="4114800" marR="0" rtl="0" algn="l">
              <a:lnSpc>
                <a:spcPct val="94000"/>
              </a:lnSpc>
              <a:spcBef>
                <a:spcPts val="500"/>
              </a:spcBef>
              <a:spcAft>
                <a:spcPts val="200"/>
              </a:spcAft>
              <a:buClr>
                <a:schemeClr val="dk2"/>
              </a:buClr>
              <a:buSzPct val="100000"/>
              <a:buFont typeface="Source Sans Pro"/>
              <a:buChar char="■"/>
              <a:defRPr b="0" i="0" sz="1400" u="none" cap="none" strike="noStrike">
                <a:solidFill>
                  <a:schemeClr val="dk2"/>
                </a:solidFill>
                <a:latin typeface="Source Sans Pro"/>
                <a:ea typeface="Source Sans Pro"/>
                <a:cs typeface="Source Sans Pro"/>
                <a:sym typeface="Source Sans Pro"/>
              </a:defRPr>
            </a:lvl9pPr>
          </a:lstStyle>
          <a:p/>
        </p:txBody>
      </p:sp>
      <p:sp>
        <p:nvSpPr>
          <p:cNvPr id="45" name="Shape 45"/>
          <p:cNvSpPr txBox="1"/>
          <p:nvPr>
            <p:ph idx="3" type="body"/>
          </p:nvPr>
        </p:nvSpPr>
        <p:spPr>
          <a:xfrm>
            <a:off x="6525014" y="2340864"/>
            <a:ext cx="4443984" cy="823912"/>
          </a:xfrm>
          <a:prstGeom prst="rect">
            <a:avLst/>
          </a:prstGeom>
          <a:noFill/>
          <a:ln>
            <a:noFill/>
          </a:ln>
        </p:spPr>
        <p:txBody>
          <a:bodyPr anchorCtr="0" anchor="b" bIns="91425" lIns="91425" rIns="91425" tIns="91425"/>
          <a:lstStyle>
            <a:lvl1pPr indent="0" lvl="0" marL="0" marR="0" rtl="0" algn="l">
              <a:lnSpc>
                <a:spcPct val="84000"/>
              </a:lnSpc>
              <a:spcBef>
                <a:spcPts val="0"/>
              </a:spcBef>
              <a:spcAft>
                <a:spcPts val="0"/>
              </a:spcAft>
              <a:buClr>
                <a:schemeClr val="dk2"/>
              </a:buClr>
              <a:buFont typeface="Source Sans Pro"/>
              <a:buNone/>
              <a:defRPr b="0" i="0" sz="3000" u="none" cap="none" strike="noStrike">
                <a:solidFill>
                  <a:schemeClr val="dk2"/>
                </a:solidFill>
                <a:latin typeface="Source Sans Pro"/>
                <a:ea typeface="Source Sans Pro"/>
                <a:cs typeface="Source Sans Pro"/>
                <a:sym typeface="Source Sans Pro"/>
              </a:defRPr>
            </a:lvl1pPr>
            <a:lvl2pPr indent="0" lvl="1" marL="457200" marR="0" rtl="0" algn="l">
              <a:lnSpc>
                <a:spcPct val="94000"/>
              </a:lnSpc>
              <a:spcBef>
                <a:spcPts val="500"/>
              </a:spcBef>
              <a:spcAft>
                <a:spcPts val="200"/>
              </a:spcAft>
              <a:buClr>
                <a:schemeClr val="dk2"/>
              </a:buClr>
              <a:buFont typeface="Source Sans Pro"/>
              <a:buNone/>
              <a:defRPr b="1" i="1" sz="2000" u="none" cap="none" strike="noStrike">
                <a:solidFill>
                  <a:schemeClr val="dk2"/>
                </a:solidFill>
                <a:latin typeface="Source Sans Pro"/>
                <a:ea typeface="Source Sans Pro"/>
                <a:cs typeface="Source Sans Pro"/>
                <a:sym typeface="Source Sans Pro"/>
              </a:defRPr>
            </a:lvl2pPr>
            <a:lvl3pPr indent="0" lvl="2" marL="914400" marR="0" rtl="0" algn="l">
              <a:lnSpc>
                <a:spcPct val="94000"/>
              </a:lnSpc>
              <a:spcBef>
                <a:spcPts val="500"/>
              </a:spcBef>
              <a:spcAft>
                <a:spcPts val="200"/>
              </a:spcAft>
              <a:buClr>
                <a:schemeClr val="dk2"/>
              </a:buClr>
              <a:buFont typeface="Source Sans Pro"/>
              <a:buNone/>
              <a:defRPr b="1" i="0" sz="1800" u="none" cap="none" strike="noStrike">
                <a:solidFill>
                  <a:schemeClr val="dk2"/>
                </a:solidFill>
                <a:latin typeface="Source Sans Pro"/>
                <a:ea typeface="Source Sans Pro"/>
                <a:cs typeface="Source Sans Pro"/>
                <a:sym typeface="Source Sans Pro"/>
              </a:defRPr>
            </a:lvl3pPr>
            <a:lvl4pPr indent="0" lvl="3" marL="1371600" marR="0" rtl="0" algn="l">
              <a:lnSpc>
                <a:spcPct val="94000"/>
              </a:lnSpc>
              <a:spcBef>
                <a:spcPts val="500"/>
              </a:spcBef>
              <a:spcAft>
                <a:spcPts val="200"/>
              </a:spcAft>
              <a:buClr>
                <a:schemeClr val="dk2"/>
              </a:buClr>
              <a:buFont typeface="Source Sans Pro"/>
              <a:buNone/>
              <a:defRPr b="1" i="1" sz="1600" u="none" cap="none" strike="noStrike">
                <a:solidFill>
                  <a:schemeClr val="dk2"/>
                </a:solidFill>
                <a:latin typeface="Source Sans Pro"/>
                <a:ea typeface="Source Sans Pro"/>
                <a:cs typeface="Source Sans Pro"/>
                <a:sym typeface="Source Sans Pro"/>
              </a:defRPr>
            </a:lvl4pPr>
            <a:lvl5pPr indent="0" lvl="4" marL="1828800" marR="0" rtl="0" algn="l">
              <a:lnSpc>
                <a:spcPct val="94000"/>
              </a:lnSpc>
              <a:spcBef>
                <a:spcPts val="500"/>
              </a:spcBef>
              <a:spcAft>
                <a:spcPts val="200"/>
              </a:spcAft>
              <a:buClr>
                <a:schemeClr val="dk2"/>
              </a:buClr>
              <a:buFont typeface="Source Sans Pro"/>
              <a:buNone/>
              <a:defRPr b="1" i="0" sz="1600" u="none" cap="none" strike="noStrike">
                <a:solidFill>
                  <a:schemeClr val="dk2"/>
                </a:solidFill>
                <a:latin typeface="Source Sans Pro"/>
                <a:ea typeface="Source Sans Pro"/>
                <a:cs typeface="Source Sans Pro"/>
                <a:sym typeface="Source Sans Pro"/>
              </a:defRPr>
            </a:lvl5pPr>
            <a:lvl6pPr indent="0" lvl="5" marL="2286000" marR="0" rtl="0" algn="l">
              <a:lnSpc>
                <a:spcPct val="94000"/>
              </a:lnSpc>
              <a:spcBef>
                <a:spcPts val="500"/>
              </a:spcBef>
              <a:spcAft>
                <a:spcPts val="200"/>
              </a:spcAft>
              <a:buClr>
                <a:schemeClr val="dk2"/>
              </a:buClr>
              <a:buFont typeface="Source Sans Pro"/>
              <a:buNone/>
              <a:defRPr b="1" i="1" sz="1600" u="none" cap="none" strike="noStrike">
                <a:solidFill>
                  <a:schemeClr val="dk2"/>
                </a:solidFill>
                <a:latin typeface="Source Sans Pro"/>
                <a:ea typeface="Source Sans Pro"/>
                <a:cs typeface="Source Sans Pro"/>
                <a:sym typeface="Source Sans Pro"/>
              </a:defRPr>
            </a:lvl6pPr>
            <a:lvl7pPr indent="0" lvl="6" marL="2743200" marR="0" rtl="0" algn="l">
              <a:lnSpc>
                <a:spcPct val="94000"/>
              </a:lnSpc>
              <a:spcBef>
                <a:spcPts val="500"/>
              </a:spcBef>
              <a:spcAft>
                <a:spcPts val="200"/>
              </a:spcAft>
              <a:buClr>
                <a:schemeClr val="dk2"/>
              </a:buClr>
              <a:buFont typeface="Source Sans Pro"/>
              <a:buNone/>
              <a:defRPr b="1" i="0" sz="1600" u="none" cap="none" strike="noStrike">
                <a:solidFill>
                  <a:schemeClr val="dk2"/>
                </a:solidFill>
                <a:latin typeface="Source Sans Pro"/>
                <a:ea typeface="Source Sans Pro"/>
                <a:cs typeface="Source Sans Pro"/>
                <a:sym typeface="Source Sans Pro"/>
              </a:defRPr>
            </a:lvl7pPr>
            <a:lvl8pPr indent="0" lvl="7" marL="3200400" marR="0" rtl="0" algn="l">
              <a:lnSpc>
                <a:spcPct val="94000"/>
              </a:lnSpc>
              <a:spcBef>
                <a:spcPts val="500"/>
              </a:spcBef>
              <a:spcAft>
                <a:spcPts val="200"/>
              </a:spcAft>
              <a:buClr>
                <a:schemeClr val="dk2"/>
              </a:buClr>
              <a:buFont typeface="Source Sans Pro"/>
              <a:buNone/>
              <a:defRPr b="1" i="1" sz="1600" u="none" cap="none" strike="noStrike">
                <a:solidFill>
                  <a:schemeClr val="dk2"/>
                </a:solidFill>
                <a:latin typeface="Source Sans Pro"/>
                <a:ea typeface="Source Sans Pro"/>
                <a:cs typeface="Source Sans Pro"/>
                <a:sym typeface="Source Sans Pro"/>
              </a:defRPr>
            </a:lvl8pPr>
            <a:lvl9pPr indent="0" lvl="8" marL="3657600" marR="0" rtl="0" algn="l">
              <a:lnSpc>
                <a:spcPct val="94000"/>
              </a:lnSpc>
              <a:spcBef>
                <a:spcPts val="500"/>
              </a:spcBef>
              <a:spcAft>
                <a:spcPts val="200"/>
              </a:spcAft>
              <a:buClr>
                <a:schemeClr val="dk2"/>
              </a:buClr>
              <a:buFont typeface="Source Sans Pro"/>
              <a:buNone/>
              <a:defRPr b="1" i="0" sz="1600" u="none" cap="none" strike="noStrike">
                <a:solidFill>
                  <a:schemeClr val="dk2"/>
                </a:solidFill>
                <a:latin typeface="Source Sans Pro"/>
                <a:ea typeface="Source Sans Pro"/>
                <a:cs typeface="Source Sans Pro"/>
                <a:sym typeface="Source Sans Pro"/>
              </a:defRPr>
            </a:lvl9pPr>
          </a:lstStyle>
          <a:p/>
        </p:txBody>
      </p:sp>
      <p:sp>
        <p:nvSpPr>
          <p:cNvPr id="46" name="Shape 46"/>
          <p:cNvSpPr txBox="1"/>
          <p:nvPr>
            <p:ph idx="4" type="body"/>
          </p:nvPr>
        </p:nvSpPr>
        <p:spPr>
          <a:xfrm>
            <a:off x="6525014" y="3305207"/>
            <a:ext cx="4443984" cy="2562193"/>
          </a:xfrm>
          <a:prstGeom prst="rect">
            <a:avLst/>
          </a:prstGeom>
          <a:noFill/>
          <a:ln>
            <a:noFill/>
          </a:ln>
        </p:spPr>
        <p:txBody>
          <a:bodyPr anchorCtr="0" anchor="t" bIns="91425" lIns="91425" rIns="91425" tIns="91425"/>
          <a:lstStyle>
            <a:lvl1pPr indent="-257048" lvl="0" marL="384048" marR="0" rtl="0" algn="l">
              <a:lnSpc>
                <a:spcPct val="94000"/>
              </a:lnSpc>
              <a:spcBef>
                <a:spcPts val="1000"/>
              </a:spcBef>
              <a:spcAft>
                <a:spcPts val="200"/>
              </a:spcAft>
              <a:buClr>
                <a:schemeClr val="dk2"/>
              </a:buClr>
              <a:buSzPct val="100000"/>
              <a:buFont typeface="Source Sans Pro"/>
              <a:buChar char="■"/>
              <a:defRPr b="0" i="0" sz="2000" u="none" cap="none" strike="noStrike">
                <a:solidFill>
                  <a:schemeClr val="dk2"/>
                </a:solidFill>
                <a:latin typeface="Source Sans Pro"/>
                <a:ea typeface="Source Sans Pro"/>
                <a:cs typeface="Source Sans Pro"/>
                <a:sym typeface="Source Sans Pro"/>
              </a:defRPr>
            </a:lvl1pPr>
            <a:lvl2pPr indent="-266700" lvl="1" marL="914400" marR="0" rtl="0" algn="l">
              <a:lnSpc>
                <a:spcPct val="94000"/>
              </a:lnSpc>
              <a:spcBef>
                <a:spcPts val="500"/>
              </a:spcBef>
              <a:spcAft>
                <a:spcPts val="200"/>
              </a:spcAft>
              <a:buClr>
                <a:schemeClr val="dk2"/>
              </a:buClr>
              <a:buSzPct val="100000"/>
              <a:buFont typeface="Source Sans Pro"/>
              <a:buChar char="–"/>
              <a:defRPr b="0" i="1" sz="2000" u="none" cap="none" strike="noStrike">
                <a:solidFill>
                  <a:schemeClr val="dk2"/>
                </a:solidFill>
                <a:latin typeface="Source Sans Pro"/>
                <a:ea typeface="Source Sans Pro"/>
                <a:cs typeface="Source Sans Pro"/>
                <a:sym typeface="Source Sans Pro"/>
              </a:defRPr>
            </a:lvl2pPr>
            <a:lvl3pPr indent="-279400" lvl="2" marL="1371600" marR="0" rtl="0" algn="l">
              <a:lnSpc>
                <a:spcPct val="94000"/>
              </a:lnSpc>
              <a:spcBef>
                <a:spcPts val="500"/>
              </a:spcBef>
              <a:spcAft>
                <a:spcPts val="200"/>
              </a:spcAft>
              <a:buClr>
                <a:schemeClr val="dk2"/>
              </a:buClr>
              <a:buSzPct val="100000"/>
              <a:buFont typeface="Source Sans Pro"/>
              <a:buChar char="■"/>
              <a:defRPr b="0" i="0" sz="1800" u="none" cap="none" strike="noStrike">
                <a:solidFill>
                  <a:schemeClr val="dk2"/>
                </a:solidFill>
                <a:latin typeface="Source Sans Pro"/>
                <a:ea typeface="Source Sans Pro"/>
                <a:cs typeface="Source Sans Pro"/>
                <a:sym typeface="Source Sans Pro"/>
              </a:defRPr>
            </a:lvl3pPr>
            <a:lvl4pPr indent="-279400" lvl="3" marL="1828800" marR="0" rtl="0" algn="l">
              <a:lnSpc>
                <a:spcPct val="94000"/>
              </a:lnSpc>
              <a:spcBef>
                <a:spcPts val="500"/>
              </a:spcBef>
              <a:spcAft>
                <a:spcPts val="200"/>
              </a:spcAft>
              <a:buClr>
                <a:schemeClr val="dk2"/>
              </a:buClr>
              <a:buSzPct val="100000"/>
              <a:buFont typeface="Source Sans Pro"/>
              <a:buChar char="–"/>
              <a:defRPr b="0" i="1" sz="1800" u="none" cap="none" strike="noStrike">
                <a:solidFill>
                  <a:schemeClr val="dk2"/>
                </a:solidFill>
                <a:latin typeface="Source Sans Pro"/>
                <a:ea typeface="Source Sans Pro"/>
                <a:cs typeface="Source Sans Pro"/>
                <a:sym typeface="Source Sans Pro"/>
              </a:defRPr>
            </a:lvl4pPr>
            <a:lvl5pPr indent="-292100" lvl="4" marL="2286000" marR="0" rtl="0" algn="l">
              <a:lnSpc>
                <a:spcPct val="94000"/>
              </a:lnSpc>
              <a:spcBef>
                <a:spcPts val="500"/>
              </a:spcBef>
              <a:spcAft>
                <a:spcPts val="200"/>
              </a:spcAft>
              <a:buClr>
                <a:schemeClr val="dk2"/>
              </a:buClr>
              <a:buSzPct val="100000"/>
              <a:buFont typeface="Source Sans Pro"/>
              <a:buChar char="■"/>
              <a:defRPr b="0" i="0" sz="1600" u="none" cap="none" strike="noStrike">
                <a:solidFill>
                  <a:schemeClr val="dk2"/>
                </a:solidFill>
                <a:latin typeface="Source Sans Pro"/>
                <a:ea typeface="Source Sans Pro"/>
                <a:cs typeface="Source Sans Pro"/>
                <a:sym typeface="Source Sans Pro"/>
              </a:defRPr>
            </a:lvl5pPr>
            <a:lvl6pPr indent="-292100" lvl="5" marL="2743200" marR="0" rtl="0" algn="l">
              <a:lnSpc>
                <a:spcPct val="94000"/>
              </a:lnSpc>
              <a:spcBef>
                <a:spcPts val="500"/>
              </a:spcBef>
              <a:spcAft>
                <a:spcPts val="200"/>
              </a:spcAft>
              <a:buClr>
                <a:schemeClr val="dk2"/>
              </a:buClr>
              <a:buSzPct val="100000"/>
              <a:buFont typeface="Source Sans Pro"/>
              <a:buChar char="–"/>
              <a:defRPr b="0" i="1" sz="1600" u="none" cap="none" strike="noStrike">
                <a:solidFill>
                  <a:schemeClr val="dk2"/>
                </a:solidFill>
                <a:latin typeface="Source Sans Pro"/>
                <a:ea typeface="Source Sans Pro"/>
                <a:cs typeface="Source Sans Pro"/>
                <a:sym typeface="Source Sans Pro"/>
              </a:defRPr>
            </a:lvl6pPr>
            <a:lvl7pPr indent="-304800" lvl="6" marL="3200400" marR="0" rtl="0" algn="l">
              <a:lnSpc>
                <a:spcPct val="94000"/>
              </a:lnSpc>
              <a:spcBef>
                <a:spcPts val="500"/>
              </a:spcBef>
              <a:spcAft>
                <a:spcPts val="200"/>
              </a:spcAft>
              <a:buClr>
                <a:schemeClr val="dk2"/>
              </a:buClr>
              <a:buSzPct val="100000"/>
              <a:buFont typeface="Source Sans Pro"/>
              <a:buChar char="■"/>
              <a:defRPr b="0" i="0" sz="1400" u="none" cap="none" strike="noStrike">
                <a:solidFill>
                  <a:schemeClr val="dk2"/>
                </a:solidFill>
                <a:latin typeface="Source Sans Pro"/>
                <a:ea typeface="Source Sans Pro"/>
                <a:cs typeface="Source Sans Pro"/>
                <a:sym typeface="Source Sans Pro"/>
              </a:defRPr>
            </a:lvl7pPr>
            <a:lvl8pPr indent="-304800" lvl="7" marL="3657600" marR="0" rtl="0" algn="l">
              <a:lnSpc>
                <a:spcPct val="94000"/>
              </a:lnSpc>
              <a:spcBef>
                <a:spcPts val="500"/>
              </a:spcBef>
              <a:spcAft>
                <a:spcPts val="200"/>
              </a:spcAft>
              <a:buClr>
                <a:schemeClr val="dk2"/>
              </a:buClr>
              <a:buSzPct val="100000"/>
              <a:buFont typeface="Source Sans Pro"/>
              <a:buChar char="–"/>
              <a:defRPr b="0" i="1" sz="1400" u="none" cap="none" strike="noStrike">
                <a:solidFill>
                  <a:schemeClr val="dk2"/>
                </a:solidFill>
                <a:latin typeface="Source Sans Pro"/>
                <a:ea typeface="Source Sans Pro"/>
                <a:cs typeface="Source Sans Pro"/>
                <a:sym typeface="Source Sans Pro"/>
              </a:defRPr>
            </a:lvl8pPr>
            <a:lvl9pPr indent="-304800" lvl="8" marL="4114800" marR="0" rtl="0" algn="l">
              <a:lnSpc>
                <a:spcPct val="94000"/>
              </a:lnSpc>
              <a:spcBef>
                <a:spcPts val="500"/>
              </a:spcBef>
              <a:spcAft>
                <a:spcPts val="200"/>
              </a:spcAft>
              <a:buClr>
                <a:schemeClr val="dk2"/>
              </a:buClr>
              <a:buSzPct val="100000"/>
              <a:buFont typeface="Source Sans Pro"/>
              <a:buChar char="■"/>
              <a:defRPr b="0" i="0" sz="1400" u="none" cap="none" strike="noStrike">
                <a:solidFill>
                  <a:schemeClr val="dk2"/>
                </a:solidFill>
                <a:latin typeface="Source Sans Pro"/>
                <a:ea typeface="Source Sans Pro"/>
                <a:cs typeface="Source Sans Pro"/>
                <a:sym typeface="Source Sans Pro"/>
              </a:defRPr>
            </a:lvl9pPr>
          </a:lstStyle>
          <a:p/>
        </p:txBody>
      </p:sp>
      <p:sp>
        <p:nvSpPr>
          <p:cNvPr id="47" name="Shape 47"/>
          <p:cNvSpPr txBox="1"/>
          <p:nvPr>
            <p:ph idx="10" type="dt"/>
          </p:nvPr>
        </p:nvSpPr>
        <p:spPr>
          <a:xfrm>
            <a:off x="1390650" y="6453385"/>
            <a:ext cx="1204572"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48" name="Shape 48"/>
          <p:cNvSpPr txBox="1"/>
          <p:nvPr>
            <p:ph idx="11" type="ftr"/>
          </p:nvPr>
        </p:nvSpPr>
        <p:spPr>
          <a:xfrm>
            <a:off x="2893564" y="6453385"/>
            <a:ext cx="6280830"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49" name="Shape 49"/>
          <p:cNvSpPr txBox="1"/>
          <p:nvPr>
            <p:ph idx="12" type="sldNum"/>
          </p:nvPr>
        </p:nvSpPr>
        <p:spPr>
          <a:xfrm>
            <a:off x="9472735" y="6453385"/>
            <a:ext cx="1596292" cy="404614"/>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2"/>
                </a:solidFill>
                <a:latin typeface="Source Sans Pro"/>
                <a:ea typeface="Source Sans Pro"/>
                <a:cs typeface="Source Sans Pro"/>
                <a:sym typeface="Source Sans Pro"/>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0" name="Shape 50"/>
        <p:cNvGrpSpPr/>
        <p:nvPr/>
      </p:nvGrpSpPr>
      <p:grpSpPr>
        <a:xfrm>
          <a:off x="0" y="0"/>
          <a:ext cx="0" cy="0"/>
          <a:chOff x="0" y="0"/>
          <a:chExt cx="0" cy="0"/>
        </a:xfrm>
      </p:grpSpPr>
      <p:sp>
        <p:nvSpPr>
          <p:cNvPr id="51" name="Shape 51"/>
          <p:cNvSpPr txBox="1"/>
          <p:nvPr>
            <p:ph type="title"/>
          </p:nvPr>
        </p:nvSpPr>
        <p:spPr>
          <a:xfrm>
            <a:off x="1371600" y="685800"/>
            <a:ext cx="9601200" cy="1485899"/>
          </a:xfrm>
          <a:prstGeom prst="rect">
            <a:avLst/>
          </a:prstGeom>
          <a:noFill/>
          <a:ln>
            <a:noFill/>
          </a:ln>
        </p:spPr>
        <p:txBody>
          <a:bodyPr anchorCtr="0" anchor="t" bIns="91425" lIns="91425" rIns="91425" tIns="91425"/>
          <a:lstStyle>
            <a:lvl1pPr indent="0" lvl="0" marL="0" marR="0" rtl="0" algn="l">
              <a:lnSpc>
                <a:spcPct val="89000"/>
              </a:lnSpc>
              <a:spcBef>
                <a:spcPts val="0"/>
              </a:spcBef>
              <a:buClr>
                <a:schemeClr val="dk2"/>
              </a:buClr>
              <a:buFont typeface="Source Sans Pro"/>
              <a:buNone/>
              <a:defRPr b="0" i="0" sz="4400" u="none" cap="none" strike="noStrike">
                <a:solidFill>
                  <a:schemeClr val="dk2"/>
                </a:solidFill>
                <a:latin typeface="Source Sans Pro"/>
                <a:ea typeface="Source Sans Pro"/>
                <a:cs typeface="Source Sans Pro"/>
                <a:sym typeface="Source Sans Pro"/>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2" name="Shape 52"/>
          <p:cNvSpPr txBox="1"/>
          <p:nvPr>
            <p:ph idx="10" type="dt"/>
          </p:nvPr>
        </p:nvSpPr>
        <p:spPr>
          <a:xfrm>
            <a:off x="1390650" y="6453385"/>
            <a:ext cx="1204572"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53" name="Shape 53"/>
          <p:cNvSpPr txBox="1"/>
          <p:nvPr>
            <p:ph idx="11" type="ftr"/>
          </p:nvPr>
        </p:nvSpPr>
        <p:spPr>
          <a:xfrm>
            <a:off x="2893564" y="6453385"/>
            <a:ext cx="6280830"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54" name="Shape 54"/>
          <p:cNvSpPr txBox="1"/>
          <p:nvPr>
            <p:ph idx="12" type="sldNum"/>
          </p:nvPr>
        </p:nvSpPr>
        <p:spPr>
          <a:xfrm>
            <a:off x="9472735" y="6453385"/>
            <a:ext cx="1596292" cy="404614"/>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2"/>
                </a:solidFill>
                <a:latin typeface="Source Sans Pro"/>
                <a:ea typeface="Source Sans Pro"/>
                <a:cs typeface="Source Sans Pro"/>
                <a:sym typeface="Source Sans Pro"/>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5" name="Shape 55"/>
        <p:cNvGrpSpPr/>
        <p:nvPr/>
      </p:nvGrpSpPr>
      <p:grpSpPr>
        <a:xfrm>
          <a:off x="0" y="0"/>
          <a:ext cx="0" cy="0"/>
          <a:chOff x="0" y="0"/>
          <a:chExt cx="0" cy="0"/>
        </a:xfrm>
      </p:grpSpPr>
      <p:sp>
        <p:nvSpPr>
          <p:cNvPr id="56" name="Shape 56"/>
          <p:cNvSpPr txBox="1"/>
          <p:nvPr>
            <p:ph idx="10" type="dt"/>
          </p:nvPr>
        </p:nvSpPr>
        <p:spPr>
          <a:xfrm>
            <a:off x="1390650" y="6453385"/>
            <a:ext cx="1204572"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57" name="Shape 57"/>
          <p:cNvSpPr txBox="1"/>
          <p:nvPr>
            <p:ph idx="11" type="ftr"/>
          </p:nvPr>
        </p:nvSpPr>
        <p:spPr>
          <a:xfrm>
            <a:off x="2893564" y="6453385"/>
            <a:ext cx="6280830"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58" name="Shape 58"/>
          <p:cNvSpPr txBox="1"/>
          <p:nvPr>
            <p:ph idx="12" type="sldNum"/>
          </p:nvPr>
        </p:nvSpPr>
        <p:spPr>
          <a:xfrm>
            <a:off x="9472735" y="6453385"/>
            <a:ext cx="1596292" cy="404614"/>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2"/>
                </a:solidFill>
                <a:latin typeface="Source Sans Pro"/>
                <a:ea typeface="Source Sans Pro"/>
                <a:cs typeface="Source Sans Pro"/>
                <a:sym typeface="Source Sans Pro"/>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9" name="Shape 59"/>
        <p:cNvGrpSpPr/>
        <p:nvPr/>
      </p:nvGrpSpPr>
      <p:grpSpPr>
        <a:xfrm>
          <a:off x="0" y="0"/>
          <a:ext cx="0" cy="0"/>
          <a:chOff x="0" y="0"/>
          <a:chExt cx="0" cy="0"/>
        </a:xfrm>
      </p:grpSpPr>
      <p:sp>
        <p:nvSpPr>
          <p:cNvPr id="60" name="Shape 60"/>
          <p:cNvSpPr/>
          <p:nvPr/>
        </p:nvSpPr>
        <p:spPr>
          <a:xfrm>
            <a:off x="0" y="375"/>
            <a:ext cx="5303520" cy="6857623"/>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61" name="Shape 61"/>
          <p:cNvSpPr txBox="1"/>
          <p:nvPr>
            <p:ph type="title"/>
          </p:nvPr>
        </p:nvSpPr>
        <p:spPr>
          <a:xfrm>
            <a:off x="723900" y="685800"/>
            <a:ext cx="3855720" cy="2157884"/>
          </a:xfrm>
          <a:prstGeom prst="rect">
            <a:avLst/>
          </a:prstGeom>
          <a:noFill/>
          <a:ln>
            <a:noFill/>
          </a:ln>
        </p:spPr>
        <p:txBody>
          <a:bodyPr anchorCtr="0" anchor="t" bIns="91425" lIns="91425" rIns="91425" tIns="91425"/>
          <a:lstStyle>
            <a:lvl1pPr indent="0" lvl="0" marL="0" marR="0" rtl="0" algn="l">
              <a:lnSpc>
                <a:spcPct val="84000"/>
              </a:lnSpc>
              <a:spcBef>
                <a:spcPts val="0"/>
              </a:spcBef>
              <a:buClr>
                <a:schemeClr val="dk2"/>
              </a:buClr>
              <a:buFont typeface="Source Sans Pro"/>
              <a:buNone/>
              <a:defRPr b="0" i="0" sz="4800" u="none" cap="none" strike="noStrike">
                <a:solidFill>
                  <a:schemeClr val="dk2"/>
                </a:solidFill>
                <a:latin typeface="Source Sans Pro"/>
                <a:ea typeface="Source Sans Pro"/>
                <a:cs typeface="Source Sans Pro"/>
                <a:sym typeface="Source Sans Pro"/>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2" name="Shape 62"/>
          <p:cNvSpPr txBox="1"/>
          <p:nvPr>
            <p:ph idx="1" type="body"/>
          </p:nvPr>
        </p:nvSpPr>
        <p:spPr>
          <a:xfrm>
            <a:off x="6256019" y="685800"/>
            <a:ext cx="5212080" cy="5175250"/>
          </a:xfrm>
          <a:prstGeom prst="rect">
            <a:avLst/>
          </a:prstGeom>
          <a:noFill/>
          <a:ln>
            <a:noFill/>
          </a:ln>
        </p:spPr>
        <p:txBody>
          <a:bodyPr anchorCtr="0" anchor="t" bIns="91425" lIns="91425" rIns="91425" tIns="91425"/>
          <a:lstStyle>
            <a:lvl1pPr indent="-257048" lvl="0" marL="384048" marR="0" rtl="0" algn="l">
              <a:lnSpc>
                <a:spcPct val="94000"/>
              </a:lnSpc>
              <a:spcBef>
                <a:spcPts val="1000"/>
              </a:spcBef>
              <a:spcAft>
                <a:spcPts val="200"/>
              </a:spcAft>
              <a:buClr>
                <a:schemeClr val="dk2"/>
              </a:buClr>
              <a:buSzPct val="100000"/>
              <a:buFont typeface="Source Sans Pro"/>
              <a:buChar char="■"/>
              <a:defRPr b="0" i="0" sz="2000" u="none" cap="none" strike="noStrike">
                <a:solidFill>
                  <a:schemeClr val="dk2"/>
                </a:solidFill>
                <a:latin typeface="Source Sans Pro"/>
                <a:ea typeface="Source Sans Pro"/>
                <a:cs typeface="Source Sans Pro"/>
                <a:sym typeface="Source Sans Pro"/>
              </a:defRPr>
            </a:lvl1pPr>
            <a:lvl2pPr indent="-266700" lvl="1" marL="914400" marR="0" rtl="0" algn="l">
              <a:lnSpc>
                <a:spcPct val="94000"/>
              </a:lnSpc>
              <a:spcBef>
                <a:spcPts val="500"/>
              </a:spcBef>
              <a:spcAft>
                <a:spcPts val="200"/>
              </a:spcAft>
              <a:buClr>
                <a:schemeClr val="dk2"/>
              </a:buClr>
              <a:buSzPct val="100000"/>
              <a:buFont typeface="Source Sans Pro"/>
              <a:buChar char="–"/>
              <a:defRPr b="0" i="1" sz="2000" u="none" cap="none" strike="noStrike">
                <a:solidFill>
                  <a:schemeClr val="dk2"/>
                </a:solidFill>
                <a:latin typeface="Source Sans Pro"/>
                <a:ea typeface="Source Sans Pro"/>
                <a:cs typeface="Source Sans Pro"/>
                <a:sym typeface="Source Sans Pro"/>
              </a:defRPr>
            </a:lvl2pPr>
            <a:lvl3pPr indent="-279400" lvl="2" marL="1371600" marR="0" rtl="0" algn="l">
              <a:lnSpc>
                <a:spcPct val="94000"/>
              </a:lnSpc>
              <a:spcBef>
                <a:spcPts val="500"/>
              </a:spcBef>
              <a:spcAft>
                <a:spcPts val="200"/>
              </a:spcAft>
              <a:buClr>
                <a:schemeClr val="dk2"/>
              </a:buClr>
              <a:buSzPct val="100000"/>
              <a:buFont typeface="Source Sans Pro"/>
              <a:buChar char="■"/>
              <a:defRPr b="0" i="0" sz="1800" u="none" cap="none" strike="noStrike">
                <a:solidFill>
                  <a:schemeClr val="dk2"/>
                </a:solidFill>
                <a:latin typeface="Source Sans Pro"/>
                <a:ea typeface="Source Sans Pro"/>
                <a:cs typeface="Source Sans Pro"/>
                <a:sym typeface="Source Sans Pro"/>
              </a:defRPr>
            </a:lvl3pPr>
            <a:lvl4pPr indent="-279400" lvl="3" marL="1828800" marR="0" rtl="0" algn="l">
              <a:lnSpc>
                <a:spcPct val="94000"/>
              </a:lnSpc>
              <a:spcBef>
                <a:spcPts val="500"/>
              </a:spcBef>
              <a:spcAft>
                <a:spcPts val="200"/>
              </a:spcAft>
              <a:buClr>
                <a:schemeClr val="dk2"/>
              </a:buClr>
              <a:buSzPct val="100000"/>
              <a:buFont typeface="Source Sans Pro"/>
              <a:buChar char="–"/>
              <a:defRPr b="0" i="1" sz="1800" u="none" cap="none" strike="noStrike">
                <a:solidFill>
                  <a:schemeClr val="dk2"/>
                </a:solidFill>
                <a:latin typeface="Source Sans Pro"/>
                <a:ea typeface="Source Sans Pro"/>
                <a:cs typeface="Source Sans Pro"/>
                <a:sym typeface="Source Sans Pro"/>
              </a:defRPr>
            </a:lvl4pPr>
            <a:lvl5pPr indent="-292100" lvl="4" marL="2286000" marR="0" rtl="0" algn="l">
              <a:lnSpc>
                <a:spcPct val="94000"/>
              </a:lnSpc>
              <a:spcBef>
                <a:spcPts val="500"/>
              </a:spcBef>
              <a:spcAft>
                <a:spcPts val="200"/>
              </a:spcAft>
              <a:buClr>
                <a:schemeClr val="dk2"/>
              </a:buClr>
              <a:buSzPct val="100000"/>
              <a:buFont typeface="Source Sans Pro"/>
              <a:buChar char="■"/>
              <a:defRPr b="0" i="0" sz="1600" u="none" cap="none" strike="noStrike">
                <a:solidFill>
                  <a:schemeClr val="dk2"/>
                </a:solidFill>
                <a:latin typeface="Source Sans Pro"/>
                <a:ea typeface="Source Sans Pro"/>
                <a:cs typeface="Source Sans Pro"/>
                <a:sym typeface="Source Sans Pro"/>
              </a:defRPr>
            </a:lvl5pPr>
            <a:lvl6pPr indent="-292100" lvl="5" marL="2743200" marR="0" rtl="0" algn="l">
              <a:lnSpc>
                <a:spcPct val="94000"/>
              </a:lnSpc>
              <a:spcBef>
                <a:spcPts val="500"/>
              </a:spcBef>
              <a:spcAft>
                <a:spcPts val="200"/>
              </a:spcAft>
              <a:buClr>
                <a:schemeClr val="dk2"/>
              </a:buClr>
              <a:buSzPct val="100000"/>
              <a:buFont typeface="Source Sans Pro"/>
              <a:buChar char="–"/>
              <a:defRPr b="0" i="1" sz="1600" u="none" cap="none" strike="noStrike">
                <a:solidFill>
                  <a:schemeClr val="dk2"/>
                </a:solidFill>
                <a:latin typeface="Source Sans Pro"/>
                <a:ea typeface="Source Sans Pro"/>
                <a:cs typeface="Source Sans Pro"/>
                <a:sym typeface="Source Sans Pro"/>
              </a:defRPr>
            </a:lvl6pPr>
            <a:lvl7pPr indent="-292100" lvl="6" marL="3200400" marR="0" rtl="0" algn="l">
              <a:lnSpc>
                <a:spcPct val="94000"/>
              </a:lnSpc>
              <a:spcBef>
                <a:spcPts val="500"/>
              </a:spcBef>
              <a:spcAft>
                <a:spcPts val="200"/>
              </a:spcAft>
              <a:buClr>
                <a:schemeClr val="dk2"/>
              </a:buClr>
              <a:buSzPct val="100000"/>
              <a:buFont typeface="Source Sans Pro"/>
              <a:buChar char="■"/>
              <a:defRPr b="0" i="0" sz="1600" u="none" cap="none" strike="noStrike">
                <a:solidFill>
                  <a:schemeClr val="dk2"/>
                </a:solidFill>
                <a:latin typeface="Source Sans Pro"/>
                <a:ea typeface="Source Sans Pro"/>
                <a:cs typeface="Source Sans Pro"/>
                <a:sym typeface="Source Sans Pro"/>
              </a:defRPr>
            </a:lvl7pPr>
            <a:lvl8pPr indent="-292100" lvl="7" marL="3657600" marR="0" rtl="0" algn="l">
              <a:lnSpc>
                <a:spcPct val="94000"/>
              </a:lnSpc>
              <a:spcBef>
                <a:spcPts val="500"/>
              </a:spcBef>
              <a:spcAft>
                <a:spcPts val="200"/>
              </a:spcAft>
              <a:buClr>
                <a:schemeClr val="dk2"/>
              </a:buClr>
              <a:buSzPct val="100000"/>
              <a:buFont typeface="Source Sans Pro"/>
              <a:buChar char="–"/>
              <a:defRPr b="0" i="1" sz="1600" u="none" cap="none" strike="noStrike">
                <a:solidFill>
                  <a:schemeClr val="dk2"/>
                </a:solidFill>
                <a:latin typeface="Source Sans Pro"/>
                <a:ea typeface="Source Sans Pro"/>
                <a:cs typeface="Source Sans Pro"/>
                <a:sym typeface="Source Sans Pro"/>
              </a:defRPr>
            </a:lvl8pPr>
            <a:lvl9pPr indent="-292100" lvl="8" marL="4114800" marR="0" rtl="0" algn="l">
              <a:lnSpc>
                <a:spcPct val="94000"/>
              </a:lnSpc>
              <a:spcBef>
                <a:spcPts val="500"/>
              </a:spcBef>
              <a:spcAft>
                <a:spcPts val="200"/>
              </a:spcAft>
              <a:buClr>
                <a:schemeClr val="dk2"/>
              </a:buClr>
              <a:buSzPct val="100000"/>
              <a:buFont typeface="Source Sans Pro"/>
              <a:buChar char="■"/>
              <a:defRPr b="0" i="0" sz="1600" u="none" cap="none" strike="noStrike">
                <a:solidFill>
                  <a:schemeClr val="dk2"/>
                </a:solidFill>
                <a:latin typeface="Source Sans Pro"/>
                <a:ea typeface="Source Sans Pro"/>
                <a:cs typeface="Source Sans Pro"/>
                <a:sym typeface="Source Sans Pro"/>
              </a:defRPr>
            </a:lvl9pPr>
          </a:lstStyle>
          <a:p/>
        </p:txBody>
      </p:sp>
      <p:sp>
        <p:nvSpPr>
          <p:cNvPr id="63" name="Shape 63"/>
          <p:cNvSpPr txBox="1"/>
          <p:nvPr>
            <p:ph idx="2" type="body"/>
          </p:nvPr>
        </p:nvSpPr>
        <p:spPr>
          <a:xfrm>
            <a:off x="723900" y="2856343"/>
            <a:ext cx="3855720" cy="3011056"/>
          </a:xfrm>
          <a:prstGeom prst="rect">
            <a:avLst/>
          </a:prstGeom>
          <a:noFill/>
          <a:ln>
            <a:noFill/>
          </a:ln>
        </p:spPr>
        <p:txBody>
          <a:bodyPr anchorCtr="0" anchor="t" bIns="91425" lIns="91425" rIns="91425" tIns="91425"/>
          <a:lstStyle>
            <a:lvl1pPr indent="0" lvl="0" marL="0" marR="0" rtl="0" algn="l">
              <a:lnSpc>
                <a:spcPct val="113000"/>
              </a:lnSpc>
              <a:spcBef>
                <a:spcPts val="0"/>
              </a:spcBef>
              <a:spcAft>
                <a:spcPts val="1500"/>
              </a:spcAft>
              <a:buClr>
                <a:schemeClr val="dk2"/>
              </a:buClr>
              <a:buFont typeface="Source Sans Pro"/>
              <a:buNone/>
              <a:defRPr b="0" i="0" sz="1600" u="none" cap="none" strike="noStrike">
                <a:solidFill>
                  <a:schemeClr val="dk2"/>
                </a:solidFill>
                <a:latin typeface="Source Sans Pro"/>
                <a:ea typeface="Source Sans Pro"/>
                <a:cs typeface="Source Sans Pro"/>
                <a:sym typeface="Source Sans Pro"/>
              </a:defRPr>
            </a:lvl1pPr>
            <a:lvl2pPr indent="0" lvl="1" marL="457200" marR="0" rtl="0" algn="l">
              <a:lnSpc>
                <a:spcPct val="94000"/>
              </a:lnSpc>
              <a:spcBef>
                <a:spcPts val="500"/>
              </a:spcBef>
              <a:spcAft>
                <a:spcPts val="200"/>
              </a:spcAft>
              <a:buClr>
                <a:schemeClr val="dk2"/>
              </a:buClr>
              <a:buFont typeface="Source Sans Pro"/>
              <a:buNone/>
              <a:defRPr b="0" i="1" sz="1400" u="none" cap="none" strike="noStrike">
                <a:solidFill>
                  <a:schemeClr val="dk2"/>
                </a:solidFill>
                <a:latin typeface="Source Sans Pro"/>
                <a:ea typeface="Source Sans Pro"/>
                <a:cs typeface="Source Sans Pro"/>
                <a:sym typeface="Source Sans Pro"/>
              </a:defRPr>
            </a:lvl2pPr>
            <a:lvl3pPr indent="0" lvl="2" marL="914400" marR="0" rtl="0" algn="l">
              <a:lnSpc>
                <a:spcPct val="94000"/>
              </a:lnSpc>
              <a:spcBef>
                <a:spcPts val="500"/>
              </a:spcBef>
              <a:spcAft>
                <a:spcPts val="200"/>
              </a:spcAft>
              <a:buClr>
                <a:schemeClr val="dk2"/>
              </a:buClr>
              <a:buFont typeface="Source Sans Pro"/>
              <a:buNone/>
              <a:defRPr b="0" i="0" sz="1200" u="none" cap="none" strike="noStrike">
                <a:solidFill>
                  <a:schemeClr val="dk2"/>
                </a:solidFill>
                <a:latin typeface="Source Sans Pro"/>
                <a:ea typeface="Source Sans Pro"/>
                <a:cs typeface="Source Sans Pro"/>
                <a:sym typeface="Source Sans Pro"/>
              </a:defRPr>
            </a:lvl3pPr>
            <a:lvl4pPr indent="0" lvl="3" marL="1371600" marR="0" rtl="0" algn="l">
              <a:lnSpc>
                <a:spcPct val="94000"/>
              </a:lnSpc>
              <a:spcBef>
                <a:spcPts val="500"/>
              </a:spcBef>
              <a:spcAft>
                <a:spcPts val="200"/>
              </a:spcAft>
              <a:buClr>
                <a:schemeClr val="dk2"/>
              </a:buClr>
              <a:buFont typeface="Source Sans Pro"/>
              <a:buNone/>
              <a:defRPr b="0" i="1" sz="1000" u="none" cap="none" strike="noStrike">
                <a:solidFill>
                  <a:schemeClr val="dk2"/>
                </a:solidFill>
                <a:latin typeface="Source Sans Pro"/>
                <a:ea typeface="Source Sans Pro"/>
                <a:cs typeface="Source Sans Pro"/>
                <a:sym typeface="Source Sans Pro"/>
              </a:defRPr>
            </a:lvl4pPr>
            <a:lvl5pPr indent="0" lvl="4" marL="1828800" marR="0" rtl="0" algn="l">
              <a:lnSpc>
                <a:spcPct val="94000"/>
              </a:lnSpc>
              <a:spcBef>
                <a:spcPts val="500"/>
              </a:spcBef>
              <a:spcAft>
                <a:spcPts val="200"/>
              </a:spcAft>
              <a:buClr>
                <a:schemeClr val="dk2"/>
              </a:buClr>
              <a:buFont typeface="Source Sans Pro"/>
              <a:buNone/>
              <a:defRPr b="0" i="0" sz="1000" u="none" cap="none" strike="noStrike">
                <a:solidFill>
                  <a:schemeClr val="dk2"/>
                </a:solidFill>
                <a:latin typeface="Source Sans Pro"/>
                <a:ea typeface="Source Sans Pro"/>
                <a:cs typeface="Source Sans Pro"/>
                <a:sym typeface="Source Sans Pro"/>
              </a:defRPr>
            </a:lvl5pPr>
            <a:lvl6pPr indent="0" lvl="5" marL="2286000" marR="0" rtl="0" algn="l">
              <a:lnSpc>
                <a:spcPct val="94000"/>
              </a:lnSpc>
              <a:spcBef>
                <a:spcPts val="500"/>
              </a:spcBef>
              <a:spcAft>
                <a:spcPts val="200"/>
              </a:spcAft>
              <a:buClr>
                <a:schemeClr val="dk2"/>
              </a:buClr>
              <a:buFont typeface="Source Sans Pro"/>
              <a:buNone/>
              <a:defRPr b="0" i="1" sz="1000" u="none" cap="none" strike="noStrike">
                <a:solidFill>
                  <a:schemeClr val="dk2"/>
                </a:solidFill>
                <a:latin typeface="Source Sans Pro"/>
                <a:ea typeface="Source Sans Pro"/>
                <a:cs typeface="Source Sans Pro"/>
                <a:sym typeface="Source Sans Pro"/>
              </a:defRPr>
            </a:lvl6pPr>
            <a:lvl7pPr indent="0" lvl="6" marL="2743200" marR="0" rtl="0" algn="l">
              <a:lnSpc>
                <a:spcPct val="94000"/>
              </a:lnSpc>
              <a:spcBef>
                <a:spcPts val="500"/>
              </a:spcBef>
              <a:spcAft>
                <a:spcPts val="200"/>
              </a:spcAft>
              <a:buClr>
                <a:schemeClr val="dk2"/>
              </a:buClr>
              <a:buFont typeface="Source Sans Pro"/>
              <a:buNone/>
              <a:defRPr b="0" i="0" sz="1000" u="none" cap="none" strike="noStrike">
                <a:solidFill>
                  <a:schemeClr val="dk2"/>
                </a:solidFill>
                <a:latin typeface="Source Sans Pro"/>
                <a:ea typeface="Source Sans Pro"/>
                <a:cs typeface="Source Sans Pro"/>
                <a:sym typeface="Source Sans Pro"/>
              </a:defRPr>
            </a:lvl7pPr>
            <a:lvl8pPr indent="0" lvl="7" marL="3200400" marR="0" rtl="0" algn="l">
              <a:lnSpc>
                <a:spcPct val="94000"/>
              </a:lnSpc>
              <a:spcBef>
                <a:spcPts val="500"/>
              </a:spcBef>
              <a:spcAft>
                <a:spcPts val="200"/>
              </a:spcAft>
              <a:buClr>
                <a:schemeClr val="dk2"/>
              </a:buClr>
              <a:buFont typeface="Source Sans Pro"/>
              <a:buNone/>
              <a:defRPr b="0" i="1" sz="1000" u="none" cap="none" strike="noStrike">
                <a:solidFill>
                  <a:schemeClr val="dk2"/>
                </a:solidFill>
                <a:latin typeface="Source Sans Pro"/>
                <a:ea typeface="Source Sans Pro"/>
                <a:cs typeface="Source Sans Pro"/>
                <a:sym typeface="Source Sans Pro"/>
              </a:defRPr>
            </a:lvl8pPr>
            <a:lvl9pPr indent="0" lvl="8" marL="3657600" marR="0" rtl="0" algn="l">
              <a:lnSpc>
                <a:spcPct val="94000"/>
              </a:lnSpc>
              <a:spcBef>
                <a:spcPts val="500"/>
              </a:spcBef>
              <a:spcAft>
                <a:spcPts val="200"/>
              </a:spcAft>
              <a:buClr>
                <a:schemeClr val="dk2"/>
              </a:buClr>
              <a:buFont typeface="Source Sans Pro"/>
              <a:buNone/>
              <a:defRPr b="0" i="0" sz="1000" u="none" cap="none" strike="noStrike">
                <a:solidFill>
                  <a:schemeClr val="dk2"/>
                </a:solidFill>
                <a:latin typeface="Source Sans Pro"/>
                <a:ea typeface="Source Sans Pro"/>
                <a:cs typeface="Source Sans Pro"/>
                <a:sym typeface="Source Sans Pro"/>
              </a:defRPr>
            </a:lvl9pPr>
          </a:lstStyle>
          <a:p/>
        </p:txBody>
      </p:sp>
      <p:sp>
        <p:nvSpPr>
          <p:cNvPr id="64" name="Shape 64"/>
          <p:cNvSpPr txBox="1"/>
          <p:nvPr>
            <p:ph idx="10" type="dt"/>
          </p:nvPr>
        </p:nvSpPr>
        <p:spPr>
          <a:xfrm>
            <a:off x="723900" y="6453385"/>
            <a:ext cx="1204572"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65" name="Shape 65"/>
          <p:cNvSpPr txBox="1"/>
          <p:nvPr>
            <p:ph idx="11" type="ftr"/>
          </p:nvPr>
        </p:nvSpPr>
        <p:spPr>
          <a:xfrm>
            <a:off x="2205944" y="6453385"/>
            <a:ext cx="2373675"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66" name="Shape 66"/>
          <p:cNvSpPr txBox="1"/>
          <p:nvPr>
            <p:ph idx="12" type="sldNum"/>
          </p:nvPr>
        </p:nvSpPr>
        <p:spPr>
          <a:xfrm>
            <a:off x="9883139" y="6453385"/>
            <a:ext cx="1596292" cy="404614"/>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2"/>
                </a:solidFill>
                <a:latin typeface="Source Sans Pro"/>
                <a:ea typeface="Source Sans Pro"/>
                <a:cs typeface="Source Sans Pro"/>
                <a:sym typeface="Source Sans Pro"/>
              </a:rPr>
              <a:t>‹#›</a:t>
            </a:fld>
          </a:p>
        </p:txBody>
      </p:sp>
      <p:sp>
        <p:nvSpPr>
          <p:cNvPr id="67" name="Shape 67"/>
          <p:cNvSpPr/>
          <p:nvPr/>
        </p:nvSpPr>
        <p:spPr>
          <a:xfrm>
            <a:off x="5303519" y="375"/>
            <a:ext cx="228600" cy="68580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8" name="Shape 68"/>
        <p:cNvGrpSpPr/>
        <p:nvPr/>
      </p:nvGrpSpPr>
      <p:grpSpPr>
        <a:xfrm>
          <a:off x="0" y="0"/>
          <a:ext cx="0" cy="0"/>
          <a:chOff x="0" y="0"/>
          <a:chExt cx="0" cy="0"/>
        </a:xfrm>
      </p:grpSpPr>
      <p:sp>
        <p:nvSpPr>
          <p:cNvPr id="69" name="Shape 69"/>
          <p:cNvSpPr/>
          <p:nvPr/>
        </p:nvSpPr>
        <p:spPr>
          <a:xfrm>
            <a:off x="0" y="375"/>
            <a:ext cx="5303520" cy="6857623"/>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0" name="Shape 70"/>
          <p:cNvSpPr txBox="1"/>
          <p:nvPr>
            <p:ph type="title"/>
          </p:nvPr>
        </p:nvSpPr>
        <p:spPr>
          <a:xfrm>
            <a:off x="723900" y="685800"/>
            <a:ext cx="3855720" cy="2157884"/>
          </a:xfrm>
          <a:prstGeom prst="rect">
            <a:avLst/>
          </a:prstGeom>
          <a:noFill/>
          <a:ln>
            <a:noFill/>
          </a:ln>
        </p:spPr>
        <p:txBody>
          <a:bodyPr anchorCtr="0" anchor="t" bIns="91425" lIns="91425" rIns="91425" tIns="91425"/>
          <a:lstStyle>
            <a:lvl1pPr indent="0" lvl="0" marL="0" marR="0" rtl="0" algn="l">
              <a:lnSpc>
                <a:spcPct val="84000"/>
              </a:lnSpc>
              <a:spcBef>
                <a:spcPts val="0"/>
              </a:spcBef>
              <a:buClr>
                <a:schemeClr val="dk2"/>
              </a:buClr>
              <a:buFont typeface="Source Sans Pro"/>
              <a:buNone/>
              <a:defRPr b="0" i="0" sz="4800" u="none" cap="none" strike="noStrike">
                <a:solidFill>
                  <a:schemeClr val="dk2"/>
                </a:solidFill>
                <a:latin typeface="Source Sans Pro"/>
                <a:ea typeface="Source Sans Pro"/>
                <a:cs typeface="Source Sans Pro"/>
                <a:sym typeface="Source Sans Pro"/>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1" name="Shape 71"/>
          <p:cNvSpPr/>
          <p:nvPr>
            <p:ph idx="2" type="pic"/>
          </p:nvPr>
        </p:nvSpPr>
        <p:spPr>
          <a:xfrm>
            <a:off x="5532119" y="0"/>
            <a:ext cx="6659879" cy="6857999"/>
          </a:xfrm>
          <a:prstGeom prst="rect">
            <a:avLst/>
          </a:prstGeom>
          <a:noFill/>
          <a:ln>
            <a:noFill/>
          </a:ln>
        </p:spPr>
        <p:txBody>
          <a:bodyPr anchorCtr="0" anchor="t" bIns="91425" lIns="91425" rIns="91425" tIns="91425"/>
          <a:lstStyle>
            <a:lvl1pPr indent="0" lvl="0" marL="0" marR="0" rtl="0" algn="l">
              <a:lnSpc>
                <a:spcPct val="94000"/>
              </a:lnSpc>
              <a:spcBef>
                <a:spcPts val="1000"/>
              </a:spcBef>
              <a:spcAft>
                <a:spcPts val="200"/>
              </a:spcAft>
              <a:buClr>
                <a:schemeClr val="dk2"/>
              </a:buClr>
              <a:buFont typeface="Source Sans Pro"/>
              <a:buNone/>
              <a:defRPr b="0" i="0" sz="2000" u="none" cap="none" strike="noStrike">
                <a:solidFill>
                  <a:schemeClr val="dk2"/>
                </a:solidFill>
                <a:latin typeface="Source Sans Pro"/>
                <a:ea typeface="Source Sans Pro"/>
                <a:cs typeface="Source Sans Pro"/>
                <a:sym typeface="Source Sans Pro"/>
              </a:defRPr>
            </a:lvl1pPr>
            <a:lvl2pPr indent="0" lvl="1" marL="457200" marR="0" rtl="0" algn="l">
              <a:lnSpc>
                <a:spcPct val="94000"/>
              </a:lnSpc>
              <a:spcBef>
                <a:spcPts val="500"/>
              </a:spcBef>
              <a:spcAft>
                <a:spcPts val="200"/>
              </a:spcAft>
              <a:buClr>
                <a:schemeClr val="dk2"/>
              </a:buClr>
              <a:buFont typeface="Source Sans Pro"/>
              <a:buNone/>
              <a:defRPr b="0" i="1" sz="2000" u="none" cap="none" strike="noStrike">
                <a:solidFill>
                  <a:schemeClr val="dk2"/>
                </a:solidFill>
                <a:latin typeface="Source Sans Pro"/>
                <a:ea typeface="Source Sans Pro"/>
                <a:cs typeface="Source Sans Pro"/>
                <a:sym typeface="Source Sans Pro"/>
              </a:defRPr>
            </a:lvl2pPr>
            <a:lvl3pPr indent="0" lvl="2" marL="914400" marR="0" rtl="0" algn="l">
              <a:lnSpc>
                <a:spcPct val="94000"/>
              </a:lnSpc>
              <a:spcBef>
                <a:spcPts val="500"/>
              </a:spcBef>
              <a:spcAft>
                <a:spcPts val="200"/>
              </a:spcAft>
              <a:buClr>
                <a:schemeClr val="dk2"/>
              </a:buClr>
              <a:buFont typeface="Source Sans Pro"/>
              <a:buNone/>
              <a:defRPr b="0" i="0" sz="2000" u="none" cap="none" strike="noStrike">
                <a:solidFill>
                  <a:schemeClr val="dk2"/>
                </a:solidFill>
                <a:latin typeface="Source Sans Pro"/>
                <a:ea typeface="Source Sans Pro"/>
                <a:cs typeface="Source Sans Pro"/>
                <a:sym typeface="Source Sans Pro"/>
              </a:defRPr>
            </a:lvl3pPr>
            <a:lvl4pPr indent="0" lvl="3" marL="1371600" marR="0" rtl="0" algn="l">
              <a:lnSpc>
                <a:spcPct val="94000"/>
              </a:lnSpc>
              <a:spcBef>
                <a:spcPts val="500"/>
              </a:spcBef>
              <a:spcAft>
                <a:spcPts val="200"/>
              </a:spcAft>
              <a:buClr>
                <a:schemeClr val="dk2"/>
              </a:buClr>
              <a:buFont typeface="Source Sans Pro"/>
              <a:buNone/>
              <a:defRPr b="0" i="1" sz="2000" u="none" cap="none" strike="noStrike">
                <a:solidFill>
                  <a:schemeClr val="dk2"/>
                </a:solidFill>
                <a:latin typeface="Source Sans Pro"/>
                <a:ea typeface="Source Sans Pro"/>
                <a:cs typeface="Source Sans Pro"/>
                <a:sym typeface="Source Sans Pro"/>
              </a:defRPr>
            </a:lvl4pPr>
            <a:lvl5pPr indent="0" lvl="4" marL="1828800" marR="0" rtl="0" algn="l">
              <a:lnSpc>
                <a:spcPct val="94000"/>
              </a:lnSpc>
              <a:spcBef>
                <a:spcPts val="500"/>
              </a:spcBef>
              <a:spcAft>
                <a:spcPts val="200"/>
              </a:spcAft>
              <a:buClr>
                <a:schemeClr val="dk2"/>
              </a:buClr>
              <a:buFont typeface="Source Sans Pro"/>
              <a:buNone/>
              <a:defRPr b="0" i="0" sz="2000" u="none" cap="none" strike="noStrike">
                <a:solidFill>
                  <a:schemeClr val="dk2"/>
                </a:solidFill>
                <a:latin typeface="Source Sans Pro"/>
                <a:ea typeface="Source Sans Pro"/>
                <a:cs typeface="Source Sans Pro"/>
                <a:sym typeface="Source Sans Pro"/>
              </a:defRPr>
            </a:lvl5pPr>
            <a:lvl6pPr indent="0" lvl="5" marL="2286000" marR="0" rtl="0" algn="l">
              <a:lnSpc>
                <a:spcPct val="94000"/>
              </a:lnSpc>
              <a:spcBef>
                <a:spcPts val="500"/>
              </a:spcBef>
              <a:spcAft>
                <a:spcPts val="200"/>
              </a:spcAft>
              <a:buClr>
                <a:schemeClr val="dk2"/>
              </a:buClr>
              <a:buFont typeface="Source Sans Pro"/>
              <a:buNone/>
              <a:defRPr b="0" i="1" sz="2000" u="none" cap="none" strike="noStrike">
                <a:solidFill>
                  <a:schemeClr val="dk2"/>
                </a:solidFill>
                <a:latin typeface="Source Sans Pro"/>
                <a:ea typeface="Source Sans Pro"/>
                <a:cs typeface="Source Sans Pro"/>
                <a:sym typeface="Source Sans Pro"/>
              </a:defRPr>
            </a:lvl6pPr>
            <a:lvl7pPr indent="0" lvl="6" marL="2743200" marR="0" rtl="0" algn="l">
              <a:lnSpc>
                <a:spcPct val="94000"/>
              </a:lnSpc>
              <a:spcBef>
                <a:spcPts val="500"/>
              </a:spcBef>
              <a:spcAft>
                <a:spcPts val="200"/>
              </a:spcAft>
              <a:buClr>
                <a:schemeClr val="dk2"/>
              </a:buClr>
              <a:buFont typeface="Source Sans Pro"/>
              <a:buNone/>
              <a:defRPr b="0" i="0" sz="2000" u="none" cap="none" strike="noStrike">
                <a:solidFill>
                  <a:schemeClr val="dk2"/>
                </a:solidFill>
                <a:latin typeface="Source Sans Pro"/>
                <a:ea typeface="Source Sans Pro"/>
                <a:cs typeface="Source Sans Pro"/>
                <a:sym typeface="Source Sans Pro"/>
              </a:defRPr>
            </a:lvl7pPr>
            <a:lvl8pPr indent="0" lvl="7" marL="3200400" marR="0" rtl="0" algn="l">
              <a:lnSpc>
                <a:spcPct val="94000"/>
              </a:lnSpc>
              <a:spcBef>
                <a:spcPts val="500"/>
              </a:spcBef>
              <a:spcAft>
                <a:spcPts val="200"/>
              </a:spcAft>
              <a:buClr>
                <a:schemeClr val="dk2"/>
              </a:buClr>
              <a:buFont typeface="Source Sans Pro"/>
              <a:buNone/>
              <a:defRPr b="0" i="1" sz="2000" u="none" cap="none" strike="noStrike">
                <a:solidFill>
                  <a:schemeClr val="dk2"/>
                </a:solidFill>
                <a:latin typeface="Source Sans Pro"/>
                <a:ea typeface="Source Sans Pro"/>
                <a:cs typeface="Source Sans Pro"/>
                <a:sym typeface="Source Sans Pro"/>
              </a:defRPr>
            </a:lvl8pPr>
            <a:lvl9pPr indent="0" lvl="8" marL="3657600" marR="0" rtl="0" algn="l">
              <a:lnSpc>
                <a:spcPct val="94000"/>
              </a:lnSpc>
              <a:spcBef>
                <a:spcPts val="500"/>
              </a:spcBef>
              <a:spcAft>
                <a:spcPts val="200"/>
              </a:spcAft>
              <a:buClr>
                <a:schemeClr val="dk2"/>
              </a:buClr>
              <a:buFont typeface="Source Sans Pro"/>
              <a:buNone/>
              <a:defRPr b="0" i="0" sz="2000" u="none" cap="none" strike="noStrike">
                <a:solidFill>
                  <a:schemeClr val="dk2"/>
                </a:solidFill>
                <a:latin typeface="Source Sans Pro"/>
                <a:ea typeface="Source Sans Pro"/>
                <a:cs typeface="Source Sans Pro"/>
                <a:sym typeface="Source Sans Pro"/>
              </a:defRPr>
            </a:lvl9pPr>
          </a:lstStyle>
          <a:p/>
        </p:txBody>
      </p:sp>
      <p:sp>
        <p:nvSpPr>
          <p:cNvPr id="72" name="Shape 72"/>
          <p:cNvSpPr txBox="1"/>
          <p:nvPr>
            <p:ph idx="1" type="body"/>
          </p:nvPr>
        </p:nvSpPr>
        <p:spPr>
          <a:xfrm>
            <a:off x="723900" y="2855967"/>
            <a:ext cx="3855720" cy="3011431"/>
          </a:xfrm>
          <a:prstGeom prst="rect">
            <a:avLst/>
          </a:prstGeom>
          <a:noFill/>
          <a:ln>
            <a:noFill/>
          </a:ln>
        </p:spPr>
        <p:txBody>
          <a:bodyPr anchorCtr="0" anchor="t" bIns="91425" lIns="91425" rIns="91425" tIns="91425"/>
          <a:lstStyle>
            <a:lvl1pPr indent="0" lvl="0" marL="0" marR="0" rtl="0" algn="l">
              <a:lnSpc>
                <a:spcPct val="113000"/>
              </a:lnSpc>
              <a:spcBef>
                <a:spcPts val="0"/>
              </a:spcBef>
              <a:spcAft>
                <a:spcPts val="1500"/>
              </a:spcAft>
              <a:buClr>
                <a:schemeClr val="dk2"/>
              </a:buClr>
              <a:buFont typeface="Source Sans Pro"/>
              <a:buNone/>
              <a:defRPr b="0" i="0" sz="1600" u="none" cap="none" strike="noStrike">
                <a:solidFill>
                  <a:schemeClr val="dk2"/>
                </a:solidFill>
                <a:latin typeface="Source Sans Pro"/>
                <a:ea typeface="Source Sans Pro"/>
                <a:cs typeface="Source Sans Pro"/>
                <a:sym typeface="Source Sans Pro"/>
              </a:defRPr>
            </a:lvl1pPr>
            <a:lvl2pPr indent="0" lvl="1" marL="457200" marR="0" rtl="0" algn="l">
              <a:lnSpc>
                <a:spcPct val="94000"/>
              </a:lnSpc>
              <a:spcBef>
                <a:spcPts val="500"/>
              </a:spcBef>
              <a:spcAft>
                <a:spcPts val="200"/>
              </a:spcAft>
              <a:buClr>
                <a:schemeClr val="dk2"/>
              </a:buClr>
              <a:buFont typeface="Source Sans Pro"/>
              <a:buNone/>
              <a:defRPr b="0" i="1" sz="1400" u="none" cap="none" strike="noStrike">
                <a:solidFill>
                  <a:schemeClr val="dk2"/>
                </a:solidFill>
                <a:latin typeface="Source Sans Pro"/>
                <a:ea typeface="Source Sans Pro"/>
                <a:cs typeface="Source Sans Pro"/>
                <a:sym typeface="Source Sans Pro"/>
              </a:defRPr>
            </a:lvl2pPr>
            <a:lvl3pPr indent="0" lvl="2" marL="914400" marR="0" rtl="0" algn="l">
              <a:lnSpc>
                <a:spcPct val="94000"/>
              </a:lnSpc>
              <a:spcBef>
                <a:spcPts val="500"/>
              </a:spcBef>
              <a:spcAft>
                <a:spcPts val="200"/>
              </a:spcAft>
              <a:buClr>
                <a:schemeClr val="dk2"/>
              </a:buClr>
              <a:buFont typeface="Source Sans Pro"/>
              <a:buNone/>
              <a:defRPr b="0" i="0" sz="1200" u="none" cap="none" strike="noStrike">
                <a:solidFill>
                  <a:schemeClr val="dk2"/>
                </a:solidFill>
                <a:latin typeface="Source Sans Pro"/>
                <a:ea typeface="Source Sans Pro"/>
                <a:cs typeface="Source Sans Pro"/>
                <a:sym typeface="Source Sans Pro"/>
              </a:defRPr>
            </a:lvl3pPr>
            <a:lvl4pPr indent="0" lvl="3" marL="1371600" marR="0" rtl="0" algn="l">
              <a:lnSpc>
                <a:spcPct val="94000"/>
              </a:lnSpc>
              <a:spcBef>
                <a:spcPts val="500"/>
              </a:spcBef>
              <a:spcAft>
                <a:spcPts val="200"/>
              </a:spcAft>
              <a:buClr>
                <a:schemeClr val="dk2"/>
              </a:buClr>
              <a:buFont typeface="Source Sans Pro"/>
              <a:buNone/>
              <a:defRPr b="0" i="1" sz="1000" u="none" cap="none" strike="noStrike">
                <a:solidFill>
                  <a:schemeClr val="dk2"/>
                </a:solidFill>
                <a:latin typeface="Source Sans Pro"/>
                <a:ea typeface="Source Sans Pro"/>
                <a:cs typeface="Source Sans Pro"/>
                <a:sym typeface="Source Sans Pro"/>
              </a:defRPr>
            </a:lvl4pPr>
            <a:lvl5pPr indent="0" lvl="4" marL="1828800" marR="0" rtl="0" algn="l">
              <a:lnSpc>
                <a:spcPct val="94000"/>
              </a:lnSpc>
              <a:spcBef>
                <a:spcPts val="500"/>
              </a:spcBef>
              <a:spcAft>
                <a:spcPts val="200"/>
              </a:spcAft>
              <a:buClr>
                <a:schemeClr val="dk2"/>
              </a:buClr>
              <a:buFont typeface="Source Sans Pro"/>
              <a:buNone/>
              <a:defRPr b="0" i="0" sz="1000" u="none" cap="none" strike="noStrike">
                <a:solidFill>
                  <a:schemeClr val="dk2"/>
                </a:solidFill>
                <a:latin typeface="Source Sans Pro"/>
                <a:ea typeface="Source Sans Pro"/>
                <a:cs typeface="Source Sans Pro"/>
                <a:sym typeface="Source Sans Pro"/>
              </a:defRPr>
            </a:lvl5pPr>
            <a:lvl6pPr indent="0" lvl="5" marL="2286000" marR="0" rtl="0" algn="l">
              <a:lnSpc>
                <a:spcPct val="94000"/>
              </a:lnSpc>
              <a:spcBef>
                <a:spcPts val="500"/>
              </a:spcBef>
              <a:spcAft>
                <a:spcPts val="200"/>
              </a:spcAft>
              <a:buClr>
                <a:schemeClr val="dk2"/>
              </a:buClr>
              <a:buFont typeface="Source Sans Pro"/>
              <a:buNone/>
              <a:defRPr b="0" i="1" sz="1000" u="none" cap="none" strike="noStrike">
                <a:solidFill>
                  <a:schemeClr val="dk2"/>
                </a:solidFill>
                <a:latin typeface="Source Sans Pro"/>
                <a:ea typeface="Source Sans Pro"/>
                <a:cs typeface="Source Sans Pro"/>
                <a:sym typeface="Source Sans Pro"/>
              </a:defRPr>
            </a:lvl6pPr>
            <a:lvl7pPr indent="0" lvl="6" marL="2743200" marR="0" rtl="0" algn="l">
              <a:lnSpc>
                <a:spcPct val="94000"/>
              </a:lnSpc>
              <a:spcBef>
                <a:spcPts val="500"/>
              </a:spcBef>
              <a:spcAft>
                <a:spcPts val="200"/>
              </a:spcAft>
              <a:buClr>
                <a:schemeClr val="dk2"/>
              </a:buClr>
              <a:buFont typeface="Source Sans Pro"/>
              <a:buNone/>
              <a:defRPr b="0" i="0" sz="1000" u="none" cap="none" strike="noStrike">
                <a:solidFill>
                  <a:schemeClr val="dk2"/>
                </a:solidFill>
                <a:latin typeface="Source Sans Pro"/>
                <a:ea typeface="Source Sans Pro"/>
                <a:cs typeface="Source Sans Pro"/>
                <a:sym typeface="Source Sans Pro"/>
              </a:defRPr>
            </a:lvl7pPr>
            <a:lvl8pPr indent="0" lvl="7" marL="3200400" marR="0" rtl="0" algn="l">
              <a:lnSpc>
                <a:spcPct val="94000"/>
              </a:lnSpc>
              <a:spcBef>
                <a:spcPts val="500"/>
              </a:spcBef>
              <a:spcAft>
                <a:spcPts val="200"/>
              </a:spcAft>
              <a:buClr>
                <a:schemeClr val="dk2"/>
              </a:buClr>
              <a:buFont typeface="Source Sans Pro"/>
              <a:buNone/>
              <a:defRPr b="0" i="1" sz="1000" u="none" cap="none" strike="noStrike">
                <a:solidFill>
                  <a:schemeClr val="dk2"/>
                </a:solidFill>
                <a:latin typeface="Source Sans Pro"/>
                <a:ea typeface="Source Sans Pro"/>
                <a:cs typeface="Source Sans Pro"/>
                <a:sym typeface="Source Sans Pro"/>
              </a:defRPr>
            </a:lvl8pPr>
            <a:lvl9pPr indent="0" lvl="8" marL="3657600" marR="0" rtl="0" algn="l">
              <a:lnSpc>
                <a:spcPct val="94000"/>
              </a:lnSpc>
              <a:spcBef>
                <a:spcPts val="500"/>
              </a:spcBef>
              <a:spcAft>
                <a:spcPts val="200"/>
              </a:spcAft>
              <a:buClr>
                <a:schemeClr val="dk2"/>
              </a:buClr>
              <a:buFont typeface="Source Sans Pro"/>
              <a:buNone/>
              <a:defRPr b="0" i="0" sz="1000" u="none" cap="none" strike="noStrike">
                <a:solidFill>
                  <a:schemeClr val="dk2"/>
                </a:solidFill>
                <a:latin typeface="Source Sans Pro"/>
                <a:ea typeface="Source Sans Pro"/>
                <a:cs typeface="Source Sans Pro"/>
                <a:sym typeface="Source Sans Pro"/>
              </a:defRPr>
            </a:lvl9pPr>
          </a:lstStyle>
          <a:p/>
        </p:txBody>
      </p:sp>
      <p:sp>
        <p:nvSpPr>
          <p:cNvPr id="73" name="Shape 73"/>
          <p:cNvSpPr txBox="1"/>
          <p:nvPr>
            <p:ph idx="10" type="dt"/>
          </p:nvPr>
        </p:nvSpPr>
        <p:spPr>
          <a:xfrm>
            <a:off x="723900" y="6453385"/>
            <a:ext cx="1204572"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74" name="Shape 74"/>
          <p:cNvSpPr txBox="1"/>
          <p:nvPr>
            <p:ph idx="11" type="ftr"/>
          </p:nvPr>
        </p:nvSpPr>
        <p:spPr>
          <a:xfrm>
            <a:off x="2205944" y="6453385"/>
            <a:ext cx="2373675"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75" name="Shape 75"/>
          <p:cNvSpPr txBox="1"/>
          <p:nvPr>
            <p:ph idx="12" type="sldNum"/>
          </p:nvPr>
        </p:nvSpPr>
        <p:spPr>
          <a:xfrm>
            <a:off x="9883139" y="6453385"/>
            <a:ext cx="1596292" cy="404614"/>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2"/>
                </a:solidFill>
                <a:latin typeface="Source Sans Pro"/>
                <a:ea typeface="Source Sans Pro"/>
                <a:cs typeface="Source Sans Pro"/>
                <a:sym typeface="Source Sans Pro"/>
              </a:rPr>
              <a:t>‹#›</a:t>
            </a:fld>
          </a:p>
        </p:txBody>
      </p:sp>
      <p:sp>
        <p:nvSpPr>
          <p:cNvPr id="76" name="Shape 76"/>
          <p:cNvSpPr/>
          <p:nvPr/>
        </p:nvSpPr>
        <p:spPr>
          <a:xfrm>
            <a:off x="5303519" y="375"/>
            <a:ext cx="228600" cy="68580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7" name="Shape 77"/>
        <p:cNvGrpSpPr/>
        <p:nvPr/>
      </p:nvGrpSpPr>
      <p:grpSpPr>
        <a:xfrm>
          <a:off x="0" y="0"/>
          <a:ext cx="0" cy="0"/>
          <a:chOff x="0" y="0"/>
          <a:chExt cx="0" cy="0"/>
        </a:xfrm>
      </p:grpSpPr>
      <p:sp>
        <p:nvSpPr>
          <p:cNvPr id="78" name="Shape 78"/>
          <p:cNvSpPr txBox="1"/>
          <p:nvPr>
            <p:ph type="title"/>
          </p:nvPr>
        </p:nvSpPr>
        <p:spPr>
          <a:xfrm>
            <a:off x="1371600" y="685800"/>
            <a:ext cx="9601200" cy="1485899"/>
          </a:xfrm>
          <a:prstGeom prst="rect">
            <a:avLst/>
          </a:prstGeom>
          <a:noFill/>
          <a:ln>
            <a:noFill/>
          </a:ln>
        </p:spPr>
        <p:txBody>
          <a:bodyPr anchorCtr="0" anchor="t" bIns="91425" lIns="91425" rIns="91425" tIns="91425"/>
          <a:lstStyle>
            <a:lvl1pPr indent="0" lvl="0" marL="0" marR="0" rtl="0" algn="l">
              <a:lnSpc>
                <a:spcPct val="89000"/>
              </a:lnSpc>
              <a:spcBef>
                <a:spcPts val="0"/>
              </a:spcBef>
              <a:buClr>
                <a:schemeClr val="dk2"/>
              </a:buClr>
              <a:buFont typeface="Source Sans Pro"/>
              <a:buNone/>
              <a:defRPr b="0" i="0" sz="4400" u="none" cap="none" strike="noStrike">
                <a:solidFill>
                  <a:schemeClr val="dk2"/>
                </a:solidFill>
                <a:latin typeface="Source Sans Pro"/>
                <a:ea typeface="Source Sans Pro"/>
                <a:cs typeface="Source Sans Pro"/>
                <a:sym typeface="Source Sans Pro"/>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9" name="Shape 79"/>
          <p:cNvSpPr txBox="1"/>
          <p:nvPr>
            <p:ph idx="1" type="body"/>
          </p:nvPr>
        </p:nvSpPr>
        <p:spPr>
          <a:xfrm rot="5400000">
            <a:off x="4386262" y="-719137"/>
            <a:ext cx="3571874" cy="9601200"/>
          </a:xfrm>
          <a:prstGeom prst="rect">
            <a:avLst/>
          </a:prstGeom>
          <a:noFill/>
          <a:ln>
            <a:noFill/>
          </a:ln>
        </p:spPr>
        <p:txBody>
          <a:bodyPr anchorCtr="0" anchor="t" bIns="91425" lIns="91425" rIns="91425" tIns="91425"/>
          <a:lstStyle>
            <a:lvl1pPr indent="-257048" lvl="0" marL="384048" marR="0" rtl="0" algn="l">
              <a:lnSpc>
                <a:spcPct val="94000"/>
              </a:lnSpc>
              <a:spcBef>
                <a:spcPts val="1000"/>
              </a:spcBef>
              <a:spcAft>
                <a:spcPts val="200"/>
              </a:spcAft>
              <a:buClr>
                <a:schemeClr val="dk2"/>
              </a:buClr>
              <a:buSzPct val="100000"/>
              <a:buFont typeface="Source Sans Pro"/>
              <a:buChar char="■"/>
              <a:defRPr b="0" i="0" sz="2000" u="none" cap="none" strike="noStrike">
                <a:solidFill>
                  <a:schemeClr val="dk2"/>
                </a:solidFill>
                <a:latin typeface="Source Sans Pro"/>
                <a:ea typeface="Source Sans Pro"/>
                <a:cs typeface="Source Sans Pro"/>
                <a:sym typeface="Source Sans Pro"/>
              </a:defRPr>
            </a:lvl1pPr>
            <a:lvl2pPr indent="-266700" lvl="1" marL="914400" marR="0" rtl="0" algn="l">
              <a:lnSpc>
                <a:spcPct val="94000"/>
              </a:lnSpc>
              <a:spcBef>
                <a:spcPts val="500"/>
              </a:spcBef>
              <a:spcAft>
                <a:spcPts val="200"/>
              </a:spcAft>
              <a:buClr>
                <a:schemeClr val="dk2"/>
              </a:buClr>
              <a:buSzPct val="100000"/>
              <a:buFont typeface="Source Sans Pro"/>
              <a:buChar char="–"/>
              <a:defRPr b="0" i="1" sz="2000" u="none" cap="none" strike="noStrike">
                <a:solidFill>
                  <a:schemeClr val="dk2"/>
                </a:solidFill>
                <a:latin typeface="Source Sans Pro"/>
                <a:ea typeface="Source Sans Pro"/>
                <a:cs typeface="Source Sans Pro"/>
                <a:sym typeface="Source Sans Pro"/>
              </a:defRPr>
            </a:lvl2pPr>
            <a:lvl3pPr indent="-279400" lvl="2" marL="1371600" marR="0" rtl="0" algn="l">
              <a:lnSpc>
                <a:spcPct val="94000"/>
              </a:lnSpc>
              <a:spcBef>
                <a:spcPts val="500"/>
              </a:spcBef>
              <a:spcAft>
                <a:spcPts val="200"/>
              </a:spcAft>
              <a:buClr>
                <a:schemeClr val="dk2"/>
              </a:buClr>
              <a:buSzPct val="100000"/>
              <a:buFont typeface="Source Sans Pro"/>
              <a:buChar char="■"/>
              <a:defRPr b="0" i="0" sz="1800" u="none" cap="none" strike="noStrike">
                <a:solidFill>
                  <a:schemeClr val="dk2"/>
                </a:solidFill>
                <a:latin typeface="Source Sans Pro"/>
                <a:ea typeface="Source Sans Pro"/>
                <a:cs typeface="Source Sans Pro"/>
                <a:sym typeface="Source Sans Pro"/>
              </a:defRPr>
            </a:lvl3pPr>
            <a:lvl4pPr indent="-279400" lvl="3" marL="1828800" marR="0" rtl="0" algn="l">
              <a:lnSpc>
                <a:spcPct val="94000"/>
              </a:lnSpc>
              <a:spcBef>
                <a:spcPts val="500"/>
              </a:spcBef>
              <a:spcAft>
                <a:spcPts val="200"/>
              </a:spcAft>
              <a:buClr>
                <a:schemeClr val="dk2"/>
              </a:buClr>
              <a:buSzPct val="100000"/>
              <a:buFont typeface="Source Sans Pro"/>
              <a:buChar char="–"/>
              <a:defRPr b="0" i="1" sz="1800" u="none" cap="none" strike="noStrike">
                <a:solidFill>
                  <a:schemeClr val="dk2"/>
                </a:solidFill>
                <a:latin typeface="Source Sans Pro"/>
                <a:ea typeface="Source Sans Pro"/>
                <a:cs typeface="Source Sans Pro"/>
                <a:sym typeface="Source Sans Pro"/>
              </a:defRPr>
            </a:lvl4pPr>
            <a:lvl5pPr indent="-292100" lvl="4" marL="2286000" marR="0" rtl="0" algn="l">
              <a:lnSpc>
                <a:spcPct val="94000"/>
              </a:lnSpc>
              <a:spcBef>
                <a:spcPts val="500"/>
              </a:spcBef>
              <a:spcAft>
                <a:spcPts val="200"/>
              </a:spcAft>
              <a:buClr>
                <a:schemeClr val="dk2"/>
              </a:buClr>
              <a:buSzPct val="100000"/>
              <a:buFont typeface="Source Sans Pro"/>
              <a:buChar char="■"/>
              <a:defRPr b="0" i="0" sz="1600" u="none" cap="none" strike="noStrike">
                <a:solidFill>
                  <a:schemeClr val="dk2"/>
                </a:solidFill>
                <a:latin typeface="Source Sans Pro"/>
                <a:ea typeface="Source Sans Pro"/>
                <a:cs typeface="Source Sans Pro"/>
                <a:sym typeface="Source Sans Pro"/>
              </a:defRPr>
            </a:lvl5pPr>
            <a:lvl6pPr indent="-292100" lvl="5" marL="2743200" marR="0" rtl="0" algn="l">
              <a:lnSpc>
                <a:spcPct val="94000"/>
              </a:lnSpc>
              <a:spcBef>
                <a:spcPts val="500"/>
              </a:spcBef>
              <a:spcAft>
                <a:spcPts val="200"/>
              </a:spcAft>
              <a:buClr>
                <a:schemeClr val="dk2"/>
              </a:buClr>
              <a:buSzPct val="100000"/>
              <a:buFont typeface="Source Sans Pro"/>
              <a:buChar char="–"/>
              <a:defRPr b="0" i="1" sz="1600" u="none" cap="none" strike="noStrike">
                <a:solidFill>
                  <a:schemeClr val="dk2"/>
                </a:solidFill>
                <a:latin typeface="Source Sans Pro"/>
                <a:ea typeface="Source Sans Pro"/>
                <a:cs typeface="Source Sans Pro"/>
                <a:sym typeface="Source Sans Pro"/>
              </a:defRPr>
            </a:lvl6pPr>
            <a:lvl7pPr indent="-304800" lvl="6" marL="3200400" marR="0" rtl="0" algn="l">
              <a:lnSpc>
                <a:spcPct val="94000"/>
              </a:lnSpc>
              <a:spcBef>
                <a:spcPts val="500"/>
              </a:spcBef>
              <a:spcAft>
                <a:spcPts val="200"/>
              </a:spcAft>
              <a:buClr>
                <a:schemeClr val="dk2"/>
              </a:buClr>
              <a:buSzPct val="100000"/>
              <a:buFont typeface="Source Sans Pro"/>
              <a:buChar char="■"/>
              <a:defRPr b="0" i="0" sz="1400" u="none" cap="none" strike="noStrike">
                <a:solidFill>
                  <a:schemeClr val="dk2"/>
                </a:solidFill>
                <a:latin typeface="Source Sans Pro"/>
                <a:ea typeface="Source Sans Pro"/>
                <a:cs typeface="Source Sans Pro"/>
                <a:sym typeface="Source Sans Pro"/>
              </a:defRPr>
            </a:lvl7pPr>
            <a:lvl8pPr indent="-304800" lvl="7" marL="3657600" marR="0" rtl="0" algn="l">
              <a:lnSpc>
                <a:spcPct val="94000"/>
              </a:lnSpc>
              <a:spcBef>
                <a:spcPts val="500"/>
              </a:spcBef>
              <a:spcAft>
                <a:spcPts val="200"/>
              </a:spcAft>
              <a:buClr>
                <a:schemeClr val="dk2"/>
              </a:buClr>
              <a:buSzPct val="100000"/>
              <a:buFont typeface="Source Sans Pro"/>
              <a:buChar char="–"/>
              <a:defRPr b="0" i="1" sz="1400" u="none" cap="none" strike="noStrike">
                <a:solidFill>
                  <a:schemeClr val="dk2"/>
                </a:solidFill>
                <a:latin typeface="Source Sans Pro"/>
                <a:ea typeface="Source Sans Pro"/>
                <a:cs typeface="Source Sans Pro"/>
                <a:sym typeface="Source Sans Pro"/>
              </a:defRPr>
            </a:lvl8pPr>
            <a:lvl9pPr indent="-304800" lvl="8" marL="4114800" marR="0" rtl="0" algn="l">
              <a:lnSpc>
                <a:spcPct val="94000"/>
              </a:lnSpc>
              <a:spcBef>
                <a:spcPts val="500"/>
              </a:spcBef>
              <a:spcAft>
                <a:spcPts val="200"/>
              </a:spcAft>
              <a:buClr>
                <a:schemeClr val="dk2"/>
              </a:buClr>
              <a:buSzPct val="100000"/>
              <a:buFont typeface="Source Sans Pro"/>
              <a:buChar char="■"/>
              <a:defRPr b="0" i="0" sz="1400" u="none" cap="none" strike="noStrike">
                <a:solidFill>
                  <a:schemeClr val="dk2"/>
                </a:solidFill>
                <a:latin typeface="Source Sans Pro"/>
                <a:ea typeface="Source Sans Pro"/>
                <a:cs typeface="Source Sans Pro"/>
                <a:sym typeface="Source Sans Pro"/>
              </a:defRPr>
            </a:lvl9pPr>
          </a:lstStyle>
          <a:p/>
        </p:txBody>
      </p:sp>
      <p:sp>
        <p:nvSpPr>
          <p:cNvPr id="80" name="Shape 80"/>
          <p:cNvSpPr txBox="1"/>
          <p:nvPr>
            <p:ph idx="10" type="dt"/>
          </p:nvPr>
        </p:nvSpPr>
        <p:spPr>
          <a:xfrm>
            <a:off x="1390650" y="6453385"/>
            <a:ext cx="1204572"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81" name="Shape 81"/>
          <p:cNvSpPr txBox="1"/>
          <p:nvPr>
            <p:ph idx="11" type="ftr"/>
          </p:nvPr>
        </p:nvSpPr>
        <p:spPr>
          <a:xfrm>
            <a:off x="2893564" y="6453385"/>
            <a:ext cx="6280830"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82" name="Shape 82"/>
          <p:cNvSpPr txBox="1"/>
          <p:nvPr>
            <p:ph idx="12" type="sldNum"/>
          </p:nvPr>
        </p:nvSpPr>
        <p:spPr>
          <a:xfrm>
            <a:off x="9472735" y="6453385"/>
            <a:ext cx="1596292" cy="404614"/>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2"/>
                </a:solidFill>
                <a:latin typeface="Source Sans Pro"/>
                <a:ea typeface="Source Sans Pro"/>
                <a:cs typeface="Source Sans Pro"/>
                <a:sym typeface="Source Sans Pro"/>
              </a:rPr>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2"/>
        </a:solidFill>
      </p:bgPr>
    </p:bg>
    <p:spTree>
      <p:nvGrpSpPr>
        <p:cNvPr id="5" name="Shape 5"/>
        <p:cNvGrpSpPr/>
        <p:nvPr/>
      </p:nvGrpSpPr>
      <p:grpSpPr>
        <a:xfrm>
          <a:off x="0" y="0"/>
          <a:ext cx="0" cy="0"/>
          <a:chOff x="0" y="0"/>
          <a:chExt cx="0" cy="0"/>
        </a:xfrm>
      </p:grpSpPr>
      <p:sp>
        <p:nvSpPr>
          <p:cNvPr id="6" name="Shape 6"/>
          <p:cNvSpPr txBox="1"/>
          <p:nvPr>
            <p:ph type="title"/>
          </p:nvPr>
        </p:nvSpPr>
        <p:spPr>
          <a:xfrm>
            <a:off x="1371600" y="685800"/>
            <a:ext cx="9601200" cy="1485899"/>
          </a:xfrm>
          <a:prstGeom prst="rect">
            <a:avLst/>
          </a:prstGeom>
          <a:noFill/>
          <a:ln>
            <a:noFill/>
          </a:ln>
        </p:spPr>
        <p:txBody>
          <a:bodyPr anchorCtr="0" anchor="t" bIns="91425" lIns="91425" rIns="91425" tIns="91425"/>
          <a:lstStyle>
            <a:lvl1pPr indent="0" lvl="0" marL="0" marR="0" rtl="0" algn="l">
              <a:lnSpc>
                <a:spcPct val="89000"/>
              </a:lnSpc>
              <a:spcBef>
                <a:spcPts val="0"/>
              </a:spcBef>
              <a:buClr>
                <a:schemeClr val="dk2"/>
              </a:buClr>
              <a:buFont typeface="Source Sans Pro"/>
              <a:buNone/>
              <a:defRPr b="0" i="0" sz="4400" u="none" cap="none" strike="noStrike">
                <a:solidFill>
                  <a:schemeClr val="dk2"/>
                </a:solidFill>
                <a:latin typeface="Source Sans Pro"/>
                <a:ea typeface="Source Sans Pro"/>
                <a:cs typeface="Source Sans Pro"/>
                <a:sym typeface="Source Sans Pro"/>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 name="Shape 7"/>
          <p:cNvSpPr txBox="1"/>
          <p:nvPr>
            <p:ph idx="1" type="body"/>
          </p:nvPr>
        </p:nvSpPr>
        <p:spPr>
          <a:xfrm>
            <a:off x="1371600" y="2286000"/>
            <a:ext cx="9601200" cy="3581399"/>
          </a:xfrm>
          <a:prstGeom prst="rect">
            <a:avLst/>
          </a:prstGeom>
          <a:noFill/>
          <a:ln>
            <a:noFill/>
          </a:ln>
        </p:spPr>
        <p:txBody>
          <a:bodyPr anchorCtr="0" anchor="t" bIns="91425" lIns="91425" rIns="91425" tIns="91425"/>
          <a:lstStyle>
            <a:lvl1pPr indent="-257048" lvl="0" marL="384048" marR="0" rtl="0" algn="l">
              <a:lnSpc>
                <a:spcPct val="94000"/>
              </a:lnSpc>
              <a:spcBef>
                <a:spcPts val="1000"/>
              </a:spcBef>
              <a:spcAft>
                <a:spcPts val="200"/>
              </a:spcAft>
              <a:buClr>
                <a:schemeClr val="dk2"/>
              </a:buClr>
              <a:buSzPct val="100000"/>
              <a:buFont typeface="Source Sans Pro"/>
              <a:buChar char="■"/>
              <a:defRPr b="0" i="0" sz="2000" u="none" cap="none" strike="noStrike">
                <a:solidFill>
                  <a:schemeClr val="dk2"/>
                </a:solidFill>
                <a:latin typeface="Source Sans Pro"/>
                <a:ea typeface="Source Sans Pro"/>
                <a:cs typeface="Source Sans Pro"/>
                <a:sym typeface="Source Sans Pro"/>
              </a:defRPr>
            </a:lvl1pPr>
            <a:lvl2pPr indent="-266700" lvl="1" marL="914400" marR="0" rtl="0" algn="l">
              <a:lnSpc>
                <a:spcPct val="94000"/>
              </a:lnSpc>
              <a:spcBef>
                <a:spcPts val="500"/>
              </a:spcBef>
              <a:spcAft>
                <a:spcPts val="200"/>
              </a:spcAft>
              <a:buClr>
                <a:schemeClr val="dk2"/>
              </a:buClr>
              <a:buSzPct val="100000"/>
              <a:buFont typeface="Source Sans Pro"/>
              <a:buChar char="–"/>
              <a:defRPr b="0" i="1" sz="2000" u="none" cap="none" strike="noStrike">
                <a:solidFill>
                  <a:schemeClr val="dk2"/>
                </a:solidFill>
                <a:latin typeface="Source Sans Pro"/>
                <a:ea typeface="Source Sans Pro"/>
                <a:cs typeface="Source Sans Pro"/>
                <a:sym typeface="Source Sans Pro"/>
              </a:defRPr>
            </a:lvl2pPr>
            <a:lvl3pPr indent="-279400" lvl="2" marL="1371600" marR="0" rtl="0" algn="l">
              <a:lnSpc>
                <a:spcPct val="94000"/>
              </a:lnSpc>
              <a:spcBef>
                <a:spcPts val="500"/>
              </a:spcBef>
              <a:spcAft>
                <a:spcPts val="200"/>
              </a:spcAft>
              <a:buClr>
                <a:schemeClr val="dk2"/>
              </a:buClr>
              <a:buSzPct val="100000"/>
              <a:buFont typeface="Source Sans Pro"/>
              <a:buChar char="■"/>
              <a:defRPr b="0" i="0" sz="1800" u="none" cap="none" strike="noStrike">
                <a:solidFill>
                  <a:schemeClr val="dk2"/>
                </a:solidFill>
                <a:latin typeface="Source Sans Pro"/>
                <a:ea typeface="Source Sans Pro"/>
                <a:cs typeface="Source Sans Pro"/>
                <a:sym typeface="Source Sans Pro"/>
              </a:defRPr>
            </a:lvl3pPr>
            <a:lvl4pPr indent="-279400" lvl="3" marL="1828800" marR="0" rtl="0" algn="l">
              <a:lnSpc>
                <a:spcPct val="94000"/>
              </a:lnSpc>
              <a:spcBef>
                <a:spcPts val="500"/>
              </a:spcBef>
              <a:spcAft>
                <a:spcPts val="200"/>
              </a:spcAft>
              <a:buClr>
                <a:schemeClr val="dk2"/>
              </a:buClr>
              <a:buSzPct val="100000"/>
              <a:buFont typeface="Source Sans Pro"/>
              <a:buChar char="–"/>
              <a:defRPr b="0" i="1" sz="1800" u="none" cap="none" strike="noStrike">
                <a:solidFill>
                  <a:schemeClr val="dk2"/>
                </a:solidFill>
                <a:latin typeface="Source Sans Pro"/>
                <a:ea typeface="Source Sans Pro"/>
                <a:cs typeface="Source Sans Pro"/>
                <a:sym typeface="Source Sans Pro"/>
              </a:defRPr>
            </a:lvl4pPr>
            <a:lvl5pPr indent="-292100" lvl="4" marL="2286000" marR="0" rtl="0" algn="l">
              <a:lnSpc>
                <a:spcPct val="94000"/>
              </a:lnSpc>
              <a:spcBef>
                <a:spcPts val="500"/>
              </a:spcBef>
              <a:spcAft>
                <a:spcPts val="200"/>
              </a:spcAft>
              <a:buClr>
                <a:schemeClr val="dk2"/>
              </a:buClr>
              <a:buSzPct val="100000"/>
              <a:buFont typeface="Source Sans Pro"/>
              <a:buChar char="■"/>
              <a:defRPr b="0" i="0" sz="1600" u="none" cap="none" strike="noStrike">
                <a:solidFill>
                  <a:schemeClr val="dk2"/>
                </a:solidFill>
                <a:latin typeface="Source Sans Pro"/>
                <a:ea typeface="Source Sans Pro"/>
                <a:cs typeface="Source Sans Pro"/>
                <a:sym typeface="Source Sans Pro"/>
              </a:defRPr>
            </a:lvl5pPr>
            <a:lvl6pPr indent="-292100" lvl="5" marL="2743200" marR="0" rtl="0" algn="l">
              <a:lnSpc>
                <a:spcPct val="94000"/>
              </a:lnSpc>
              <a:spcBef>
                <a:spcPts val="500"/>
              </a:spcBef>
              <a:spcAft>
                <a:spcPts val="200"/>
              </a:spcAft>
              <a:buClr>
                <a:schemeClr val="dk2"/>
              </a:buClr>
              <a:buSzPct val="100000"/>
              <a:buFont typeface="Source Sans Pro"/>
              <a:buChar char="–"/>
              <a:defRPr b="0" i="1" sz="1600" u="none" cap="none" strike="noStrike">
                <a:solidFill>
                  <a:schemeClr val="dk2"/>
                </a:solidFill>
                <a:latin typeface="Source Sans Pro"/>
                <a:ea typeface="Source Sans Pro"/>
                <a:cs typeface="Source Sans Pro"/>
                <a:sym typeface="Source Sans Pro"/>
              </a:defRPr>
            </a:lvl6pPr>
            <a:lvl7pPr indent="-304800" lvl="6" marL="3200400" marR="0" rtl="0" algn="l">
              <a:lnSpc>
                <a:spcPct val="94000"/>
              </a:lnSpc>
              <a:spcBef>
                <a:spcPts val="500"/>
              </a:spcBef>
              <a:spcAft>
                <a:spcPts val="200"/>
              </a:spcAft>
              <a:buClr>
                <a:schemeClr val="dk2"/>
              </a:buClr>
              <a:buSzPct val="100000"/>
              <a:buFont typeface="Source Sans Pro"/>
              <a:buChar char="■"/>
              <a:defRPr b="0" i="0" sz="1400" u="none" cap="none" strike="noStrike">
                <a:solidFill>
                  <a:schemeClr val="dk2"/>
                </a:solidFill>
                <a:latin typeface="Source Sans Pro"/>
                <a:ea typeface="Source Sans Pro"/>
                <a:cs typeface="Source Sans Pro"/>
                <a:sym typeface="Source Sans Pro"/>
              </a:defRPr>
            </a:lvl7pPr>
            <a:lvl8pPr indent="-304800" lvl="7" marL="3657600" marR="0" rtl="0" algn="l">
              <a:lnSpc>
                <a:spcPct val="94000"/>
              </a:lnSpc>
              <a:spcBef>
                <a:spcPts val="500"/>
              </a:spcBef>
              <a:spcAft>
                <a:spcPts val="200"/>
              </a:spcAft>
              <a:buClr>
                <a:schemeClr val="dk2"/>
              </a:buClr>
              <a:buSzPct val="100000"/>
              <a:buFont typeface="Source Sans Pro"/>
              <a:buChar char="–"/>
              <a:defRPr b="0" i="1" sz="1400" u="none" cap="none" strike="noStrike">
                <a:solidFill>
                  <a:schemeClr val="dk2"/>
                </a:solidFill>
                <a:latin typeface="Source Sans Pro"/>
                <a:ea typeface="Source Sans Pro"/>
                <a:cs typeface="Source Sans Pro"/>
                <a:sym typeface="Source Sans Pro"/>
              </a:defRPr>
            </a:lvl8pPr>
            <a:lvl9pPr indent="-304800" lvl="8" marL="4114800" marR="0" rtl="0" algn="l">
              <a:lnSpc>
                <a:spcPct val="94000"/>
              </a:lnSpc>
              <a:spcBef>
                <a:spcPts val="500"/>
              </a:spcBef>
              <a:spcAft>
                <a:spcPts val="200"/>
              </a:spcAft>
              <a:buClr>
                <a:schemeClr val="dk2"/>
              </a:buClr>
              <a:buSzPct val="100000"/>
              <a:buFont typeface="Source Sans Pro"/>
              <a:buChar char="■"/>
              <a:defRPr b="0" i="0" sz="1400" u="none" cap="none" strike="noStrike">
                <a:solidFill>
                  <a:schemeClr val="dk2"/>
                </a:solidFill>
                <a:latin typeface="Source Sans Pro"/>
                <a:ea typeface="Source Sans Pro"/>
                <a:cs typeface="Source Sans Pro"/>
                <a:sym typeface="Source Sans Pro"/>
              </a:defRPr>
            </a:lvl9pPr>
          </a:lstStyle>
          <a:p/>
        </p:txBody>
      </p:sp>
      <p:sp>
        <p:nvSpPr>
          <p:cNvPr id="8" name="Shape 8"/>
          <p:cNvSpPr txBox="1"/>
          <p:nvPr>
            <p:ph idx="10" type="dt"/>
          </p:nvPr>
        </p:nvSpPr>
        <p:spPr>
          <a:xfrm>
            <a:off x="1390650" y="6453385"/>
            <a:ext cx="1204572"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9" name="Shape 9"/>
          <p:cNvSpPr txBox="1"/>
          <p:nvPr>
            <p:ph idx="11" type="ftr"/>
          </p:nvPr>
        </p:nvSpPr>
        <p:spPr>
          <a:xfrm>
            <a:off x="2893564" y="6453385"/>
            <a:ext cx="6280830" cy="404614"/>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2"/>
                </a:solidFill>
                <a:latin typeface="Source Sans Pro"/>
                <a:ea typeface="Source Sans Pro"/>
                <a:cs typeface="Source Sans Pro"/>
                <a:sym typeface="Source Sans Pro"/>
              </a:defRPr>
            </a:lvl1pPr>
            <a:lvl2pPr indent="0" lvl="1" marL="457200" marR="0" rtl="0" algn="l">
              <a:spcBef>
                <a:spcPts val="0"/>
              </a:spcBef>
              <a:buNone/>
              <a:defRPr b="0" i="0" sz="1800" u="none" cap="none" strike="noStrike">
                <a:solidFill>
                  <a:schemeClr val="dk1"/>
                </a:solidFill>
                <a:latin typeface="Source Sans Pro"/>
                <a:ea typeface="Source Sans Pro"/>
                <a:cs typeface="Source Sans Pro"/>
                <a:sym typeface="Source Sans Pro"/>
              </a:defRPr>
            </a:lvl2pPr>
            <a:lvl3pPr indent="0" lvl="2" marL="914400" marR="0" rtl="0" algn="l">
              <a:spcBef>
                <a:spcPts val="0"/>
              </a:spcBef>
              <a:buNone/>
              <a:defRPr b="0" i="0" sz="1800" u="none" cap="none" strike="noStrike">
                <a:solidFill>
                  <a:schemeClr val="dk1"/>
                </a:solidFill>
                <a:latin typeface="Source Sans Pro"/>
                <a:ea typeface="Source Sans Pro"/>
                <a:cs typeface="Source Sans Pro"/>
                <a:sym typeface="Source Sans Pro"/>
              </a:defRPr>
            </a:lvl3pPr>
            <a:lvl4pPr indent="0" lvl="3" marL="1371600" marR="0" rtl="0" algn="l">
              <a:spcBef>
                <a:spcPts val="0"/>
              </a:spcBef>
              <a:buNone/>
              <a:defRPr b="0" i="0" sz="1800" u="none" cap="none" strike="noStrike">
                <a:solidFill>
                  <a:schemeClr val="dk1"/>
                </a:solidFill>
                <a:latin typeface="Source Sans Pro"/>
                <a:ea typeface="Source Sans Pro"/>
                <a:cs typeface="Source Sans Pro"/>
                <a:sym typeface="Source Sans Pro"/>
              </a:defRPr>
            </a:lvl4pPr>
            <a:lvl5pPr indent="0" lvl="4" marL="1828800" marR="0" rtl="0" algn="l">
              <a:spcBef>
                <a:spcPts val="0"/>
              </a:spcBef>
              <a:buNone/>
              <a:defRPr b="0" i="0" sz="1800" u="none" cap="none" strike="noStrike">
                <a:solidFill>
                  <a:schemeClr val="dk1"/>
                </a:solidFill>
                <a:latin typeface="Source Sans Pro"/>
                <a:ea typeface="Source Sans Pro"/>
                <a:cs typeface="Source Sans Pro"/>
                <a:sym typeface="Source Sans Pro"/>
              </a:defRPr>
            </a:lvl5pPr>
            <a:lvl6pPr indent="0" lvl="5" marL="2286000" marR="0" rtl="0" algn="l">
              <a:spcBef>
                <a:spcPts val="0"/>
              </a:spcBef>
              <a:buNone/>
              <a:defRPr b="0" i="0" sz="1800" u="none" cap="none" strike="noStrike">
                <a:solidFill>
                  <a:schemeClr val="dk1"/>
                </a:solidFill>
                <a:latin typeface="Source Sans Pro"/>
                <a:ea typeface="Source Sans Pro"/>
                <a:cs typeface="Source Sans Pro"/>
                <a:sym typeface="Source Sans Pro"/>
              </a:defRPr>
            </a:lvl6pPr>
            <a:lvl7pPr indent="0" lvl="6" marL="2743200" marR="0" rtl="0" algn="l">
              <a:spcBef>
                <a:spcPts val="0"/>
              </a:spcBef>
              <a:buNone/>
              <a:defRPr b="0" i="0" sz="1800" u="none" cap="none" strike="noStrike">
                <a:solidFill>
                  <a:schemeClr val="dk1"/>
                </a:solidFill>
                <a:latin typeface="Source Sans Pro"/>
                <a:ea typeface="Source Sans Pro"/>
                <a:cs typeface="Source Sans Pro"/>
                <a:sym typeface="Source Sans Pro"/>
              </a:defRPr>
            </a:lvl7pPr>
            <a:lvl8pPr indent="0" lvl="7" marL="3200400" marR="0" rtl="0" algn="l">
              <a:spcBef>
                <a:spcPts val="0"/>
              </a:spcBef>
              <a:buNone/>
              <a:defRPr b="0" i="0" sz="1800" u="none" cap="none" strike="noStrike">
                <a:solidFill>
                  <a:schemeClr val="dk1"/>
                </a:solidFill>
                <a:latin typeface="Source Sans Pro"/>
                <a:ea typeface="Source Sans Pro"/>
                <a:cs typeface="Source Sans Pro"/>
                <a:sym typeface="Source Sans Pro"/>
              </a:defRPr>
            </a:lvl8pPr>
            <a:lvl9pPr indent="0" lvl="8" marL="3657600" marR="0" rtl="0" algn="l">
              <a:spcBef>
                <a:spcPts val="0"/>
              </a:spcBef>
              <a:buNone/>
              <a:defRPr b="0" i="0" sz="1800" u="none" cap="none" strike="noStrike">
                <a:solidFill>
                  <a:schemeClr val="dk1"/>
                </a:solidFill>
                <a:latin typeface="Source Sans Pro"/>
                <a:ea typeface="Source Sans Pro"/>
                <a:cs typeface="Source Sans Pro"/>
                <a:sym typeface="Source Sans Pro"/>
              </a:defRPr>
            </a:lvl9pPr>
          </a:lstStyle>
          <a:p/>
        </p:txBody>
      </p:sp>
      <p:sp>
        <p:nvSpPr>
          <p:cNvPr id="10" name="Shape 10"/>
          <p:cNvSpPr txBox="1"/>
          <p:nvPr>
            <p:ph idx="12" type="sldNum"/>
          </p:nvPr>
        </p:nvSpPr>
        <p:spPr>
          <a:xfrm>
            <a:off x="9472735" y="6453385"/>
            <a:ext cx="1596292" cy="404614"/>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2"/>
                </a:solidFill>
                <a:latin typeface="Source Sans Pro"/>
                <a:ea typeface="Source Sans Pro"/>
                <a:cs typeface="Source Sans Pro"/>
                <a:sym typeface="Source Sans Pro"/>
              </a:rPr>
              <a:t>‹#›</a:t>
            </a:fld>
          </a:p>
        </p:txBody>
      </p:sp>
      <p:sp>
        <p:nvSpPr>
          <p:cNvPr id="11" name="Shape 11"/>
          <p:cNvSpPr/>
          <p:nvPr/>
        </p:nvSpPr>
        <p:spPr>
          <a:xfrm>
            <a:off x="478095" y="375"/>
            <a:ext cx="228600" cy="68580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0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0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image" Target="../media/image07.png"/><Relationship Id="rId4" Type="http://schemas.openxmlformats.org/officeDocument/2006/relationships/image" Target="../media/image09.png"/><Relationship Id="rId5" Type="http://schemas.openxmlformats.org/officeDocument/2006/relationships/image" Target="../media/image00.png"/><Relationship Id="rId6" Type="http://schemas.openxmlformats.org/officeDocument/2006/relationships/image" Target="../media/image0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0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04.png"/><Relationship Id="rId4" Type="http://schemas.openxmlformats.org/officeDocument/2006/relationships/image" Target="../media/image0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www.youtube.com/watch?v=JszLYsU1Duo" TargetMode="External"/><Relationship Id="rId4" Type="http://schemas.openxmlformats.org/officeDocument/2006/relationships/image" Target="../media/image0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www.real-world-physics-problems.com/physics-of-billiards.html" TargetMode="External"/><Relationship Id="rId4" Type="http://schemas.openxmlformats.org/officeDocument/2006/relationships/hyperlink" Target="http://archive.ncsa.illinois.edu/Classes/MATH198/townsend/math.html" TargetMode="External"/><Relationship Id="rId5" Type="http://schemas.openxmlformats.org/officeDocument/2006/relationships/hyperlink" Target="http://billiards.colostate.edu/physics/Alciatore_SCIAM_article_posted_version.pdf" TargetMode="External"/><Relationship Id="rId6" Type="http://schemas.openxmlformats.org/officeDocument/2006/relationships/hyperlink" Target="http://www.billiardworld.com/physics.html" TargetMode="External"/><Relationship Id="rId7" Type="http://schemas.openxmlformats.org/officeDocument/2006/relationships/hyperlink" Target="http://www.trickshottim.com/learn/pool-physics/" TargetMode="Externa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ctrTitle"/>
          </p:nvPr>
        </p:nvSpPr>
        <p:spPr>
          <a:xfrm>
            <a:off x="1915127" y="1788453"/>
            <a:ext cx="8361228" cy="2098225"/>
          </a:xfrm>
          <a:prstGeom prst="rect">
            <a:avLst/>
          </a:prstGeom>
          <a:noFill/>
          <a:ln>
            <a:noFill/>
          </a:ln>
        </p:spPr>
        <p:txBody>
          <a:bodyPr anchorCtr="0" anchor="b" bIns="45700" lIns="91425" rIns="91425" tIns="45700">
            <a:noAutofit/>
          </a:bodyPr>
          <a:lstStyle/>
          <a:p>
            <a:pPr indent="0" lvl="0" marL="0" marR="0" rtl="0" algn="ctr">
              <a:lnSpc>
                <a:spcPct val="89000"/>
              </a:lnSpc>
              <a:spcBef>
                <a:spcPts val="0"/>
              </a:spcBef>
              <a:buClr>
                <a:schemeClr val="dk2"/>
              </a:buClr>
              <a:buSzPct val="25000"/>
              <a:buFont typeface="Source Sans Pro"/>
              <a:buNone/>
            </a:pPr>
            <a:r>
              <a:rPr b="0" i="0" lang="en-US" sz="7200" u="none" cap="none" strike="noStrike">
                <a:solidFill>
                  <a:schemeClr val="dk2"/>
                </a:solidFill>
                <a:latin typeface="Source Sans Pro"/>
                <a:ea typeface="Source Sans Pro"/>
                <a:cs typeface="Source Sans Pro"/>
                <a:sym typeface="Source Sans Pro"/>
              </a:rPr>
              <a:t>THE PHYSICS OF BILLIARDS</a:t>
            </a:r>
          </a:p>
        </p:txBody>
      </p:sp>
      <p:sp>
        <p:nvSpPr>
          <p:cNvPr id="94" name="Shape 94"/>
          <p:cNvSpPr txBox="1"/>
          <p:nvPr>
            <p:ph idx="1" type="subTitle"/>
          </p:nvPr>
        </p:nvSpPr>
        <p:spPr>
          <a:xfrm>
            <a:off x="2679906" y="3956278"/>
            <a:ext cx="6831672" cy="1086236"/>
          </a:xfrm>
          <a:prstGeom prst="rect">
            <a:avLst/>
          </a:prstGeom>
          <a:noFill/>
          <a:ln>
            <a:noFill/>
          </a:ln>
        </p:spPr>
        <p:txBody>
          <a:bodyPr anchorCtr="0" anchor="t" bIns="45700" lIns="91425" rIns="91425" tIns="45700">
            <a:noAutofit/>
          </a:bodyPr>
          <a:lstStyle/>
          <a:p>
            <a:pPr indent="0" lvl="0" marL="0" marR="0" rtl="0" algn="ctr">
              <a:lnSpc>
                <a:spcPct val="112000"/>
              </a:lnSpc>
              <a:spcBef>
                <a:spcPts val="0"/>
              </a:spcBef>
              <a:spcAft>
                <a:spcPts val="0"/>
              </a:spcAft>
              <a:buClr>
                <a:schemeClr val="dk2"/>
              </a:buClr>
              <a:buSzPct val="25000"/>
              <a:buFont typeface="Source Sans Pro"/>
              <a:buNone/>
            </a:pPr>
            <a:r>
              <a:rPr b="0" i="0" lang="en-US" sz="2300" u="none" cap="none" strike="noStrike">
                <a:solidFill>
                  <a:schemeClr val="dk2"/>
                </a:solidFill>
                <a:latin typeface="Source Sans Pro"/>
                <a:ea typeface="Source Sans Pro"/>
                <a:cs typeface="Source Sans Pro"/>
                <a:sym typeface="Source Sans Pro"/>
              </a:rPr>
              <a:t>By Nicole Thompson</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1371600" y="685800"/>
            <a:ext cx="9601200" cy="1485899"/>
          </a:xfrm>
          <a:prstGeom prst="rect">
            <a:avLst/>
          </a:prstGeom>
        </p:spPr>
        <p:txBody>
          <a:bodyPr anchorCtr="0" anchor="t" bIns="91425" lIns="91425" rIns="91425" tIns="91425">
            <a:noAutofit/>
          </a:bodyPr>
          <a:lstStyle/>
          <a:p>
            <a:pPr lvl="0" algn="ctr">
              <a:spcBef>
                <a:spcPts val="0"/>
              </a:spcBef>
              <a:buNone/>
            </a:pPr>
            <a:r>
              <a:rPr b="1" lang="en-US" sz="4800"/>
              <a:t>What is Billiards?</a:t>
            </a:r>
          </a:p>
        </p:txBody>
      </p:sp>
      <p:sp>
        <p:nvSpPr>
          <p:cNvPr id="100" name="Shape 100"/>
          <p:cNvSpPr txBox="1"/>
          <p:nvPr>
            <p:ph idx="1" type="body"/>
          </p:nvPr>
        </p:nvSpPr>
        <p:spPr>
          <a:xfrm>
            <a:off x="1371600" y="2286000"/>
            <a:ext cx="9601200" cy="3581399"/>
          </a:xfrm>
          <a:prstGeom prst="rect">
            <a:avLst/>
          </a:prstGeom>
        </p:spPr>
        <p:txBody>
          <a:bodyPr anchorCtr="0" anchor="t" bIns="91425" lIns="91425" rIns="91425" tIns="91425">
            <a:noAutofit/>
          </a:bodyPr>
          <a:lstStyle/>
          <a:p>
            <a:pPr lvl="0">
              <a:spcBef>
                <a:spcPts val="0"/>
              </a:spcBef>
              <a:buNone/>
            </a:pPr>
            <a:r>
              <a:rPr lang="en-US" sz="3000"/>
              <a:t>	Billiards (pool) is a game based on physics. There are three main types of physics in a game of pool. There is the collision of the balls, the sweet spot, and relative slipping. Each of these things have a part to play in the making of the perfect pool shot.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x="0" y="0"/>
          <a:ext cx="0" cy="0"/>
          <a:chOff x="0" y="0"/>
          <a:chExt cx="0" cy="0"/>
        </a:xfrm>
      </p:grpSpPr>
      <p:sp>
        <p:nvSpPr>
          <p:cNvPr id="166" name="Shape 166"/>
          <p:cNvSpPr txBox="1"/>
          <p:nvPr>
            <p:ph type="title"/>
          </p:nvPr>
        </p:nvSpPr>
        <p:spPr>
          <a:xfrm>
            <a:off x="765025" y="1301359"/>
            <a:ext cx="9612899" cy="2852700"/>
          </a:xfrm>
          <a:prstGeom prst="rect">
            <a:avLst/>
          </a:prstGeom>
        </p:spPr>
        <p:txBody>
          <a:bodyPr anchorCtr="0" anchor="b" bIns="91425" lIns="91425" rIns="91425" tIns="91425">
            <a:noAutofit/>
          </a:bodyPr>
          <a:lstStyle/>
          <a:p>
            <a:pPr lvl="0">
              <a:spcBef>
                <a:spcPts val="0"/>
              </a:spcBef>
              <a:buNone/>
            </a:pPr>
            <a:r>
              <a:rPr lang="en-US"/>
              <a:t>Enjoy Playing Billiards! :) </a:t>
            </a:r>
          </a:p>
        </p:txBody>
      </p:sp>
      <p:sp>
        <p:nvSpPr>
          <p:cNvPr id="167" name="Shape 167"/>
          <p:cNvSpPr txBox="1"/>
          <p:nvPr>
            <p:ph idx="1" type="body"/>
          </p:nvPr>
        </p:nvSpPr>
        <p:spPr>
          <a:xfrm>
            <a:off x="765025" y="4216328"/>
            <a:ext cx="9612899" cy="1143299"/>
          </a:xfrm>
          <a:prstGeom prst="rect">
            <a:avLst/>
          </a:prstGeom>
        </p:spPr>
        <p:txBody>
          <a:bodyPr anchorCtr="0" anchor="t" bIns="91425" lIns="91425" rIns="91425" tIns="91425">
            <a:noAutofit/>
          </a:bodyPr>
          <a:lstStyle/>
          <a:p>
            <a:pPr lvl="0">
              <a:spcBef>
                <a:spcPts val="0"/>
              </a:spcBef>
              <a:buNone/>
            </a:pPr>
            <a:r>
              <a:t/>
            </a:r>
            <a:endParaRPr/>
          </a:p>
        </p:txBody>
      </p:sp>
      <p:pic>
        <p:nvPicPr>
          <p:cNvPr id="168" name="Shape 168"/>
          <p:cNvPicPr preferRelativeResize="0"/>
          <p:nvPr/>
        </p:nvPicPr>
        <p:blipFill>
          <a:blip r:embed="rId3">
            <a:alphaModFix/>
          </a:blip>
          <a:stretch>
            <a:fillRect/>
          </a:stretch>
        </p:blipFill>
        <p:spPr>
          <a:xfrm>
            <a:off x="765029" y="1301354"/>
            <a:ext cx="5436349" cy="158505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1371600" y="685800"/>
            <a:ext cx="9601200" cy="1485899"/>
          </a:xfrm>
          <a:prstGeom prst="rect">
            <a:avLst/>
          </a:prstGeom>
        </p:spPr>
        <p:txBody>
          <a:bodyPr anchorCtr="0" anchor="t" bIns="91425" lIns="91425" rIns="91425" tIns="91425">
            <a:noAutofit/>
          </a:bodyPr>
          <a:lstStyle/>
          <a:p>
            <a:pPr lvl="0" algn="ctr">
              <a:spcBef>
                <a:spcPts val="0"/>
              </a:spcBef>
              <a:buNone/>
            </a:pPr>
            <a:r>
              <a:rPr b="1" lang="en-US" sz="4800"/>
              <a:t>Ball Collisions</a:t>
            </a:r>
          </a:p>
        </p:txBody>
      </p:sp>
      <p:sp>
        <p:nvSpPr>
          <p:cNvPr id="106" name="Shape 106"/>
          <p:cNvSpPr txBox="1"/>
          <p:nvPr>
            <p:ph idx="1" type="body"/>
          </p:nvPr>
        </p:nvSpPr>
        <p:spPr>
          <a:xfrm>
            <a:off x="1371600" y="2286000"/>
            <a:ext cx="9601200" cy="3581399"/>
          </a:xfrm>
          <a:prstGeom prst="rect">
            <a:avLst/>
          </a:prstGeom>
        </p:spPr>
        <p:txBody>
          <a:bodyPr anchorCtr="0" anchor="t" bIns="91425" lIns="91425" rIns="91425" tIns="91425">
            <a:noAutofit/>
          </a:bodyPr>
          <a:lstStyle/>
          <a:p>
            <a:pPr lvl="0" rtl="0">
              <a:spcBef>
                <a:spcPts val="0"/>
              </a:spcBef>
              <a:buNone/>
            </a:pPr>
            <a:r>
              <a:t/>
            </a:r>
            <a:endParaRPr/>
          </a:p>
          <a:p>
            <a:pPr lvl="0" rtl="0">
              <a:spcBef>
                <a:spcPts val="0"/>
              </a:spcBef>
              <a:buNone/>
            </a:pPr>
            <a:r>
              <a:t/>
            </a:r>
            <a:endParaRPr/>
          </a:p>
          <a:p>
            <a:pPr lvl="0" rtl="0">
              <a:spcBef>
                <a:spcPts val="0"/>
              </a:spcBef>
              <a:buNone/>
            </a:pPr>
            <a:r>
              <a:rPr lang="en-US"/>
              <a:t>When the cue ball hits another ball</a:t>
            </a:r>
          </a:p>
          <a:p>
            <a:pPr lvl="0" rtl="0">
              <a:spcBef>
                <a:spcPts val="0"/>
              </a:spcBef>
              <a:buNone/>
            </a:pPr>
            <a:r>
              <a:rPr lang="en-US"/>
              <a:t>all of its energy is transferred so the </a:t>
            </a:r>
          </a:p>
          <a:p>
            <a:pPr lvl="0" rtl="0">
              <a:spcBef>
                <a:spcPts val="0"/>
              </a:spcBef>
              <a:buNone/>
            </a:pPr>
            <a:r>
              <a:rPr lang="en-US"/>
              <a:t>cue ball stops moving and the other ball</a:t>
            </a:r>
          </a:p>
          <a:p>
            <a:pPr lvl="0">
              <a:spcBef>
                <a:spcPts val="0"/>
              </a:spcBef>
              <a:buNone/>
            </a:pPr>
            <a:r>
              <a:rPr lang="en-US"/>
              <a:t>continues in the cue ball’s path of motion.</a:t>
            </a:r>
          </a:p>
        </p:txBody>
      </p:sp>
      <p:pic>
        <p:nvPicPr>
          <p:cNvPr id="107" name="Shape 107"/>
          <p:cNvPicPr preferRelativeResize="0"/>
          <p:nvPr/>
        </p:nvPicPr>
        <p:blipFill>
          <a:blip r:embed="rId3">
            <a:alphaModFix/>
          </a:blip>
          <a:stretch>
            <a:fillRect/>
          </a:stretch>
        </p:blipFill>
        <p:spPr>
          <a:xfrm>
            <a:off x="6074379" y="2416986"/>
            <a:ext cx="4898431" cy="3319449"/>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723900" y="685800"/>
            <a:ext cx="3855599" cy="2157899"/>
          </a:xfrm>
          <a:prstGeom prst="rect">
            <a:avLst/>
          </a:prstGeom>
        </p:spPr>
        <p:txBody>
          <a:bodyPr anchorCtr="0" anchor="t" bIns="91425" lIns="91425" rIns="91425" tIns="91425">
            <a:noAutofit/>
          </a:bodyPr>
          <a:lstStyle/>
          <a:p>
            <a:pPr lvl="0" algn="ctr">
              <a:spcBef>
                <a:spcPts val="0"/>
              </a:spcBef>
              <a:buNone/>
            </a:pPr>
            <a:r>
              <a:rPr b="1" lang="en-US" sz="4400"/>
              <a:t>Ball Collisions (continued)</a:t>
            </a:r>
          </a:p>
        </p:txBody>
      </p:sp>
      <p:sp>
        <p:nvSpPr>
          <p:cNvPr id="113" name="Shape 113"/>
          <p:cNvSpPr txBox="1"/>
          <p:nvPr>
            <p:ph idx="1" type="body"/>
          </p:nvPr>
        </p:nvSpPr>
        <p:spPr>
          <a:xfrm>
            <a:off x="723900" y="2855967"/>
            <a:ext cx="3855599" cy="3011400"/>
          </a:xfrm>
          <a:prstGeom prst="rect">
            <a:avLst/>
          </a:prstGeom>
        </p:spPr>
        <p:txBody>
          <a:bodyPr anchorCtr="0" anchor="t" bIns="91425" lIns="91425" rIns="91425" tIns="91425">
            <a:noAutofit/>
          </a:bodyPr>
          <a:lstStyle/>
          <a:p>
            <a:pPr lvl="0" algn="ctr">
              <a:spcBef>
                <a:spcPts val="0"/>
              </a:spcBef>
              <a:buNone/>
            </a:pPr>
            <a:r>
              <a:rPr lang="en-US" sz="1800"/>
              <a:t>When balls collide it is an elastic-collision and the momentum is continued. </a:t>
            </a:r>
          </a:p>
        </p:txBody>
      </p:sp>
      <p:sp>
        <p:nvSpPr>
          <p:cNvPr id="114" name="Shape 114"/>
          <p:cNvSpPr/>
          <p:nvPr>
            <p:ph idx="2" type="pic"/>
          </p:nvPr>
        </p:nvSpPr>
        <p:spPr>
          <a:xfrm>
            <a:off x="5532119" y="0"/>
            <a:ext cx="6660000" cy="6858000"/>
          </a:xfrm>
          <a:prstGeom prst="rect">
            <a:avLst/>
          </a:prstGeom>
        </p:spPr>
        <p:txBody>
          <a:bodyPr anchorCtr="0" anchor="t" bIns="91425" lIns="91425" rIns="91425" tIns="91425">
            <a:noAutofit/>
          </a:bodyPr>
          <a:lstStyle/>
          <a:p>
            <a:pPr lvl="0">
              <a:spcBef>
                <a:spcPts val="0"/>
              </a:spcBef>
              <a:buNone/>
            </a:pPr>
            <a:r>
              <a:rPr lang="en-US"/>
              <a:t>                                    .</a:t>
            </a:r>
          </a:p>
        </p:txBody>
      </p:sp>
      <p:pic>
        <p:nvPicPr>
          <p:cNvPr id="115" name="Shape 115"/>
          <p:cNvPicPr preferRelativeResize="0"/>
          <p:nvPr/>
        </p:nvPicPr>
        <p:blipFill>
          <a:blip r:embed="rId3">
            <a:alphaModFix/>
          </a:blip>
          <a:stretch>
            <a:fillRect/>
          </a:stretch>
        </p:blipFill>
        <p:spPr>
          <a:xfrm>
            <a:off x="6350748" y="0"/>
            <a:ext cx="5022765" cy="68580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723900" y="2000250"/>
            <a:ext cx="3855599" cy="2507700"/>
          </a:xfrm>
          <a:prstGeom prst="rect">
            <a:avLst/>
          </a:prstGeom>
        </p:spPr>
        <p:txBody>
          <a:bodyPr anchorCtr="0" anchor="t" bIns="91425" lIns="91425" rIns="91425" tIns="91425">
            <a:noAutofit/>
          </a:bodyPr>
          <a:lstStyle/>
          <a:p>
            <a:pPr lvl="0" rtl="0" algn="ctr">
              <a:spcBef>
                <a:spcPts val="0"/>
              </a:spcBef>
              <a:buNone/>
            </a:pPr>
            <a:r>
              <a:t/>
            </a:r>
            <a:endParaRPr b="1"/>
          </a:p>
          <a:p>
            <a:pPr lvl="0" algn="ctr">
              <a:spcBef>
                <a:spcPts val="0"/>
              </a:spcBef>
              <a:buNone/>
            </a:pPr>
            <a:r>
              <a:rPr b="1" lang="en-US"/>
              <a:t>Formulas</a:t>
            </a:r>
          </a:p>
        </p:txBody>
      </p:sp>
      <p:sp>
        <p:nvSpPr>
          <p:cNvPr id="121" name="Shape 121"/>
          <p:cNvSpPr/>
          <p:nvPr>
            <p:ph idx="2" type="pic"/>
          </p:nvPr>
        </p:nvSpPr>
        <p:spPr>
          <a:xfrm>
            <a:off x="5532119" y="0"/>
            <a:ext cx="6660000" cy="6858000"/>
          </a:xfrm>
          <a:prstGeom prst="rect">
            <a:avLst/>
          </a:prstGeom>
        </p:spPr>
        <p:txBody>
          <a:bodyPr anchorCtr="0" anchor="t" bIns="91425" lIns="91425" rIns="91425" tIns="91425">
            <a:noAutofit/>
          </a:bodyPr>
          <a:lstStyle/>
          <a:p>
            <a:pPr lvl="0">
              <a:spcBef>
                <a:spcPts val="0"/>
              </a:spcBef>
              <a:buNone/>
            </a:pPr>
            <a:r>
              <a:rPr lang="en-US"/>
              <a:t>           .</a:t>
            </a:r>
          </a:p>
        </p:txBody>
      </p:sp>
      <p:sp>
        <p:nvSpPr>
          <p:cNvPr id="122" name="Shape 122"/>
          <p:cNvSpPr txBox="1"/>
          <p:nvPr>
            <p:ph idx="1" type="body"/>
          </p:nvPr>
        </p:nvSpPr>
        <p:spPr>
          <a:xfrm>
            <a:off x="-1085850" y="4953002"/>
            <a:ext cx="3855599" cy="4133700"/>
          </a:xfrm>
          <a:prstGeom prst="rect">
            <a:avLst/>
          </a:prstGeom>
        </p:spPr>
        <p:txBody>
          <a:bodyPr anchorCtr="0" anchor="t" bIns="91425" lIns="91425" rIns="91425" tIns="91425">
            <a:noAutofit/>
          </a:bodyPr>
          <a:lstStyle/>
          <a:p>
            <a:pPr lvl="0" rtl="0">
              <a:spcBef>
                <a:spcPts val="0"/>
              </a:spcBef>
              <a:buNone/>
            </a:pPr>
            <a:r>
              <a:t/>
            </a:r>
            <a:endParaRPr sz="2000"/>
          </a:p>
          <a:p>
            <a:pPr lvl="0" rtl="0">
              <a:spcBef>
                <a:spcPts val="0"/>
              </a:spcBef>
              <a:buNone/>
            </a:pPr>
            <a:r>
              <a:t/>
            </a:r>
            <a:endParaRPr sz="2000"/>
          </a:p>
          <a:p>
            <a:pPr lvl="0">
              <a:spcBef>
                <a:spcPts val="0"/>
              </a:spcBef>
              <a:buNone/>
            </a:pPr>
            <a:r>
              <a:t/>
            </a:r>
            <a:endParaRPr sz="2000"/>
          </a:p>
        </p:txBody>
      </p:sp>
      <p:pic>
        <p:nvPicPr>
          <p:cNvPr id="123" name="Shape 123"/>
          <p:cNvPicPr preferRelativeResize="0"/>
          <p:nvPr/>
        </p:nvPicPr>
        <p:blipFill>
          <a:blip r:embed="rId3">
            <a:alphaModFix/>
          </a:blip>
          <a:stretch>
            <a:fillRect/>
          </a:stretch>
        </p:blipFill>
        <p:spPr>
          <a:xfrm>
            <a:off x="5532145" y="0"/>
            <a:ext cx="6660000" cy="1357132"/>
          </a:xfrm>
          <a:prstGeom prst="rect">
            <a:avLst/>
          </a:prstGeom>
          <a:noFill/>
          <a:ln>
            <a:noFill/>
          </a:ln>
        </p:spPr>
      </p:pic>
      <p:pic>
        <p:nvPicPr>
          <p:cNvPr id="124" name="Shape 124"/>
          <p:cNvPicPr preferRelativeResize="0"/>
          <p:nvPr/>
        </p:nvPicPr>
        <p:blipFill>
          <a:blip r:embed="rId4">
            <a:alphaModFix/>
          </a:blip>
          <a:stretch>
            <a:fillRect/>
          </a:stretch>
        </p:blipFill>
        <p:spPr>
          <a:xfrm>
            <a:off x="5532150" y="1881000"/>
            <a:ext cx="6660000" cy="1498849"/>
          </a:xfrm>
          <a:prstGeom prst="rect">
            <a:avLst/>
          </a:prstGeom>
          <a:noFill/>
          <a:ln>
            <a:noFill/>
          </a:ln>
        </p:spPr>
      </p:pic>
      <p:pic>
        <p:nvPicPr>
          <p:cNvPr id="125" name="Shape 125"/>
          <p:cNvPicPr preferRelativeResize="0"/>
          <p:nvPr/>
        </p:nvPicPr>
        <p:blipFill>
          <a:blip r:embed="rId5">
            <a:alphaModFix/>
          </a:blip>
          <a:stretch>
            <a:fillRect/>
          </a:stretch>
        </p:blipFill>
        <p:spPr>
          <a:xfrm>
            <a:off x="5532158" y="3903733"/>
            <a:ext cx="6659999" cy="1138594"/>
          </a:xfrm>
          <a:prstGeom prst="rect">
            <a:avLst/>
          </a:prstGeom>
          <a:noFill/>
          <a:ln>
            <a:noFill/>
          </a:ln>
        </p:spPr>
      </p:pic>
      <p:pic>
        <p:nvPicPr>
          <p:cNvPr id="126" name="Shape 126"/>
          <p:cNvPicPr preferRelativeResize="0"/>
          <p:nvPr/>
        </p:nvPicPr>
        <p:blipFill>
          <a:blip r:embed="rId6">
            <a:alphaModFix/>
          </a:blip>
          <a:stretch>
            <a:fillRect/>
          </a:stretch>
        </p:blipFill>
        <p:spPr>
          <a:xfrm>
            <a:off x="5532146" y="5658696"/>
            <a:ext cx="6660000" cy="119931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1371600" y="685800"/>
            <a:ext cx="9601200" cy="1485899"/>
          </a:xfrm>
          <a:prstGeom prst="rect">
            <a:avLst/>
          </a:prstGeom>
        </p:spPr>
        <p:txBody>
          <a:bodyPr anchorCtr="0" anchor="t" bIns="91425" lIns="91425" rIns="91425" tIns="91425">
            <a:noAutofit/>
          </a:bodyPr>
          <a:lstStyle/>
          <a:p>
            <a:pPr lvl="0" algn="ctr">
              <a:spcBef>
                <a:spcPts val="0"/>
              </a:spcBef>
              <a:buNone/>
            </a:pPr>
            <a:r>
              <a:rPr b="1" lang="en-US" sz="4800"/>
              <a:t>The Sweet Spot</a:t>
            </a:r>
          </a:p>
        </p:txBody>
      </p:sp>
      <p:sp>
        <p:nvSpPr>
          <p:cNvPr id="132" name="Shape 132"/>
          <p:cNvSpPr/>
          <p:nvPr>
            <p:ph idx="10" type="dt"/>
          </p:nvPr>
        </p:nvSpPr>
        <p:spPr>
          <a:xfrm>
            <a:off x="1390650" y="6453385"/>
            <a:ext cx="1204499" cy="404700"/>
          </a:xfrm>
          <a:prstGeom prst="rect">
            <a:avLst/>
          </a:prstGeom>
        </p:spPr>
        <p:txBody>
          <a:bodyPr anchorCtr="0" anchor="ctr" bIns="91425" lIns="91425" rIns="91425" tIns="91425">
            <a:noAutofit/>
          </a:bodyPr>
          <a:lstStyle/>
          <a:p>
            <a:pPr lvl="0">
              <a:spcBef>
                <a:spcPts val="0"/>
              </a:spcBef>
              <a:buNone/>
            </a:pPr>
            <a:r>
              <a:rPr lang="en-US"/>
              <a:t> </a:t>
            </a:r>
          </a:p>
        </p:txBody>
      </p:sp>
      <p:sp>
        <p:nvSpPr>
          <p:cNvPr id="133" name="Shape 133"/>
          <p:cNvSpPr txBox="1"/>
          <p:nvPr>
            <p:ph idx="1" type="body"/>
          </p:nvPr>
        </p:nvSpPr>
        <p:spPr>
          <a:xfrm>
            <a:off x="1371600" y="2286000"/>
            <a:ext cx="9601200" cy="4167299"/>
          </a:xfrm>
          <a:prstGeom prst="rect">
            <a:avLst/>
          </a:prstGeom>
        </p:spPr>
        <p:txBody>
          <a:bodyPr anchorCtr="0" anchor="t" bIns="91425" lIns="91425" rIns="91425" tIns="91425">
            <a:noAutofit/>
          </a:bodyPr>
          <a:lstStyle/>
          <a:p>
            <a:pPr lvl="0" rtl="0">
              <a:spcBef>
                <a:spcPts val="0"/>
              </a:spcBef>
              <a:buNone/>
            </a:pPr>
            <a:r>
              <a:rPr lang="en-US"/>
              <a:t>     The sweet spot is the spot on the ball that allows the ball to travel with no force of friction. Once the location of the sweet spot is known it allows you to put top/back spin on the ball or to curve the ball. This is a picture of </a:t>
            </a:r>
          </a:p>
          <a:p>
            <a:pPr indent="0" lvl="0" marL="0" rtl="0">
              <a:spcBef>
                <a:spcPts val="0"/>
              </a:spcBef>
              <a:buNone/>
            </a:pPr>
            <a:r>
              <a:rPr lang="en-US"/>
              <a:t>       a free body diagram. </a:t>
            </a:r>
          </a:p>
          <a:p>
            <a:pPr indent="-257047" lvl="0" marL="841248" rtl="0">
              <a:lnSpc>
                <a:spcPct val="100000"/>
              </a:lnSpc>
              <a:spcBef>
                <a:spcPts val="0"/>
              </a:spcBef>
              <a:buNone/>
            </a:pPr>
            <a:r>
              <a:t/>
            </a:r>
            <a:endParaRPr/>
          </a:p>
        </p:txBody>
      </p:sp>
      <p:pic>
        <p:nvPicPr>
          <p:cNvPr id="134" name="Shape 134"/>
          <p:cNvPicPr preferRelativeResize="0"/>
          <p:nvPr/>
        </p:nvPicPr>
        <p:blipFill>
          <a:blip r:embed="rId3">
            <a:alphaModFix/>
          </a:blip>
          <a:stretch>
            <a:fillRect/>
          </a:stretch>
        </p:blipFill>
        <p:spPr>
          <a:xfrm>
            <a:off x="7667612" y="3167237"/>
            <a:ext cx="3305175" cy="328612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txBox="1"/>
          <p:nvPr>
            <p:ph type="title"/>
          </p:nvPr>
        </p:nvSpPr>
        <p:spPr>
          <a:xfrm>
            <a:off x="1371600" y="685800"/>
            <a:ext cx="9601200" cy="1485899"/>
          </a:xfrm>
          <a:prstGeom prst="rect">
            <a:avLst/>
          </a:prstGeom>
        </p:spPr>
        <p:txBody>
          <a:bodyPr anchorCtr="0" anchor="t" bIns="91425" lIns="91425" rIns="91425" tIns="91425">
            <a:noAutofit/>
          </a:bodyPr>
          <a:lstStyle/>
          <a:p>
            <a:pPr lvl="0" algn="ctr">
              <a:spcBef>
                <a:spcPts val="0"/>
              </a:spcBef>
              <a:buNone/>
            </a:pPr>
            <a:r>
              <a:rPr b="1" lang="en-US" sz="4800"/>
              <a:t>How to find the Sweet Spot</a:t>
            </a:r>
          </a:p>
        </p:txBody>
      </p:sp>
      <p:sp>
        <p:nvSpPr>
          <p:cNvPr id="140" name="Shape 140"/>
          <p:cNvSpPr txBox="1"/>
          <p:nvPr>
            <p:ph idx="1" type="body"/>
          </p:nvPr>
        </p:nvSpPr>
        <p:spPr>
          <a:xfrm>
            <a:off x="1371600" y="2286000"/>
            <a:ext cx="9601200" cy="3581399"/>
          </a:xfrm>
          <a:prstGeom prst="rect">
            <a:avLst/>
          </a:prstGeom>
        </p:spPr>
        <p:txBody>
          <a:bodyPr anchorCtr="0" anchor="t" bIns="91425" lIns="91425" rIns="91425" tIns="91425">
            <a:noAutofit/>
          </a:bodyPr>
          <a:lstStyle/>
          <a:p>
            <a:pPr lvl="0">
              <a:spcBef>
                <a:spcPts val="0"/>
              </a:spcBef>
              <a:buNone/>
            </a:pPr>
            <a:r>
              <a:rPr lang="en-US"/>
              <a:t> </a:t>
            </a:r>
          </a:p>
        </p:txBody>
      </p:sp>
      <p:pic>
        <p:nvPicPr>
          <p:cNvPr id="141" name="Shape 141"/>
          <p:cNvPicPr preferRelativeResize="0"/>
          <p:nvPr/>
        </p:nvPicPr>
        <p:blipFill>
          <a:blip r:embed="rId3">
            <a:alphaModFix/>
          </a:blip>
          <a:stretch>
            <a:fillRect/>
          </a:stretch>
        </p:blipFill>
        <p:spPr>
          <a:xfrm>
            <a:off x="3886203" y="2286003"/>
            <a:ext cx="4419599" cy="1205325"/>
          </a:xfrm>
          <a:prstGeom prst="rect">
            <a:avLst/>
          </a:prstGeom>
          <a:noFill/>
          <a:ln>
            <a:noFill/>
          </a:ln>
        </p:spPr>
      </p:pic>
      <p:pic>
        <p:nvPicPr>
          <p:cNvPr id="142" name="Shape 142"/>
          <p:cNvPicPr preferRelativeResize="0"/>
          <p:nvPr/>
        </p:nvPicPr>
        <p:blipFill>
          <a:blip r:embed="rId4">
            <a:alphaModFix/>
          </a:blip>
          <a:stretch>
            <a:fillRect/>
          </a:stretch>
        </p:blipFill>
        <p:spPr>
          <a:xfrm>
            <a:off x="3987553" y="4662075"/>
            <a:ext cx="4369302" cy="1205324"/>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ph type="title"/>
          </p:nvPr>
        </p:nvSpPr>
        <p:spPr>
          <a:xfrm>
            <a:off x="1371600" y="685800"/>
            <a:ext cx="9601200" cy="1485899"/>
          </a:xfrm>
          <a:prstGeom prst="rect">
            <a:avLst/>
          </a:prstGeom>
        </p:spPr>
        <p:txBody>
          <a:bodyPr anchorCtr="0" anchor="t" bIns="91425" lIns="91425" rIns="91425" tIns="91425">
            <a:noAutofit/>
          </a:bodyPr>
          <a:lstStyle/>
          <a:p>
            <a:pPr lvl="0" algn="ctr">
              <a:spcBef>
                <a:spcPts val="0"/>
              </a:spcBef>
              <a:buNone/>
            </a:pPr>
            <a:r>
              <a:rPr b="1" lang="en-US" sz="4800"/>
              <a:t>Relative Slipping</a:t>
            </a:r>
          </a:p>
        </p:txBody>
      </p:sp>
      <p:sp>
        <p:nvSpPr>
          <p:cNvPr id="148" name="Shape 148"/>
          <p:cNvSpPr txBox="1"/>
          <p:nvPr>
            <p:ph idx="1" type="body"/>
          </p:nvPr>
        </p:nvSpPr>
        <p:spPr>
          <a:xfrm>
            <a:off x="1371600" y="2286000"/>
            <a:ext cx="9601200" cy="3581399"/>
          </a:xfrm>
          <a:prstGeom prst="rect">
            <a:avLst/>
          </a:prstGeom>
        </p:spPr>
        <p:txBody>
          <a:bodyPr anchorCtr="0" anchor="t" bIns="91425" lIns="91425" rIns="91425" tIns="91425">
            <a:noAutofit/>
          </a:bodyPr>
          <a:lstStyle/>
          <a:p>
            <a:pPr lvl="0" rtl="0" algn="ctr">
              <a:spcBef>
                <a:spcPts val="0"/>
              </a:spcBef>
              <a:buNone/>
            </a:pPr>
            <a:r>
              <a:rPr lang="en-US" sz="3000"/>
              <a:t>	Relative slipping is how much of a spin the ball has. Trick shots are mostly relative slipping.</a:t>
            </a:r>
            <a:r>
              <a:rPr lang="en-US"/>
              <a:t> </a:t>
            </a:r>
          </a:p>
          <a:p>
            <a:pPr lvl="0" rtl="0">
              <a:spcBef>
                <a:spcPts val="0"/>
              </a:spcBef>
              <a:buNone/>
            </a:pPr>
            <a:r>
              <a:t/>
            </a:r>
            <a:endParaRPr/>
          </a:p>
          <a:p>
            <a:pPr lvl="0">
              <a:spcBef>
                <a:spcPts val="0"/>
              </a:spcBef>
              <a:buNone/>
            </a:pPr>
            <a:r>
              <a:rPr lang="en-US"/>
              <a:t>	</a:t>
            </a:r>
            <a:r>
              <a:rPr lang="en-US" u="sng">
                <a:solidFill>
                  <a:schemeClr val="hlink"/>
                </a:solidFill>
                <a:hlinkClick r:id="rId3"/>
              </a:rPr>
              <a:t>https://www.youtube.com/watch?v=JszLYsU1Duo</a:t>
            </a:r>
            <a:r>
              <a:rPr lang="en-US"/>
              <a:t> </a:t>
            </a:r>
          </a:p>
        </p:txBody>
      </p:sp>
      <p:pic>
        <p:nvPicPr>
          <p:cNvPr id="149" name="Shape 149"/>
          <p:cNvPicPr preferRelativeResize="0"/>
          <p:nvPr/>
        </p:nvPicPr>
        <p:blipFill>
          <a:blip r:embed="rId4">
            <a:alphaModFix/>
          </a:blip>
          <a:stretch>
            <a:fillRect/>
          </a:stretch>
        </p:blipFill>
        <p:spPr>
          <a:xfrm>
            <a:off x="3903204" y="4667250"/>
            <a:ext cx="4537999" cy="165735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x="0" y="0"/>
          <a:ext cx="0" cy="0"/>
          <a:chOff x="0" y="0"/>
          <a:chExt cx="0" cy="0"/>
        </a:xfrm>
      </p:grpSpPr>
      <p:sp>
        <p:nvSpPr>
          <p:cNvPr id="154" name="Shape 154"/>
          <p:cNvSpPr txBox="1"/>
          <p:nvPr>
            <p:ph type="title"/>
          </p:nvPr>
        </p:nvSpPr>
        <p:spPr>
          <a:xfrm>
            <a:off x="1371600" y="685800"/>
            <a:ext cx="9601200" cy="1485899"/>
          </a:xfrm>
          <a:prstGeom prst="rect">
            <a:avLst/>
          </a:prstGeom>
        </p:spPr>
        <p:txBody>
          <a:bodyPr anchorCtr="0" anchor="t" bIns="91425" lIns="91425" rIns="91425" tIns="91425">
            <a:noAutofit/>
          </a:bodyPr>
          <a:lstStyle/>
          <a:p>
            <a:pPr lvl="0" algn="ctr">
              <a:spcBef>
                <a:spcPts val="0"/>
              </a:spcBef>
              <a:buNone/>
            </a:pPr>
            <a:r>
              <a:rPr b="1" lang="en-US" sz="4800"/>
              <a:t>Conclusion</a:t>
            </a:r>
          </a:p>
        </p:txBody>
      </p:sp>
      <p:sp>
        <p:nvSpPr>
          <p:cNvPr id="155" name="Shape 155"/>
          <p:cNvSpPr txBox="1"/>
          <p:nvPr>
            <p:ph idx="1" type="body"/>
          </p:nvPr>
        </p:nvSpPr>
        <p:spPr>
          <a:xfrm>
            <a:off x="1371600" y="2286000"/>
            <a:ext cx="9601200" cy="3581399"/>
          </a:xfrm>
          <a:prstGeom prst="rect">
            <a:avLst/>
          </a:prstGeom>
        </p:spPr>
        <p:txBody>
          <a:bodyPr anchorCtr="0" anchor="t" bIns="91425" lIns="91425" rIns="91425" tIns="91425">
            <a:noAutofit/>
          </a:bodyPr>
          <a:lstStyle/>
          <a:p>
            <a:pPr indent="0" lvl="0" marL="457200">
              <a:spcBef>
                <a:spcPts val="0"/>
              </a:spcBef>
              <a:buNone/>
            </a:pPr>
            <a:r>
              <a:rPr lang="en-US">
                <a:solidFill>
                  <a:srgbClr val="191B0E"/>
                </a:solidFill>
              </a:rPr>
              <a:t>While making this presentation I was thoroughly surprised at how many different aspects of physics were involved in playing pool. I learned how to make the perfect shot (although I probably still can’t do it properly because I am a terrible pool player) and I learned how to make the ball move to your advantage. I learned how much physics affects the little things in life.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x="0" y="0"/>
          <a:ext cx="0" cy="0"/>
          <a:chOff x="0" y="0"/>
          <a:chExt cx="0" cy="0"/>
        </a:xfrm>
      </p:grpSpPr>
      <p:sp>
        <p:nvSpPr>
          <p:cNvPr id="160" name="Shape 160"/>
          <p:cNvSpPr txBox="1"/>
          <p:nvPr>
            <p:ph type="title"/>
          </p:nvPr>
        </p:nvSpPr>
        <p:spPr>
          <a:xfrm>
            <a:off x="1371600" y="685800"/>
            <a:ext cx="9601200" cy="1485899"/>
          </a:xfrm>
          <a:prstGeom prst="rect">
            <a:avLst/>
          </a:prstGeom>
        </p:spPr>
        <p:txBody>
          <a:bodyPr anchorCtr="0" anchor="t" bIns="91425" lIns="91425" rIns="91425" tIns="91425">
            <a:noAutofit/>
          </a:bodyPr>
          <a:lstStyle/>
          <a:p>
            <a:pPr lvl="0" algn="ctr">
              <a:spcBef>
                <a:spcPts val="0"/>
              </a:spcBef>
              <a:buNone/>
            </a:pPr>
            <a:r>
              <a:rPr b="1" lang="en-US" sz="4800"/>
              <a:t>Bibliography</a:t>
            </a:r>
          </a:p>
        </p:txBody>
      </p:sp>
      <p:sp>
        <p:nvSpPr>
          <p:cNvPr id="161" name="Shape 161"/>
          <p:cNvSpPr txBox="1"/>
          <p:nvPr>
            <p:ph idx="1" type="body"/>
          </p:nvPr>
        </p:nvSpPr>
        <p:spPr>
          <a:xfrm>
            <a:off x="1371600" y="2286000"/>
            <a:ext cx="9601200" cy="3581399"/>
          </a:xfrm>
          <a:prstGeom prst="rect">
            <a:avLst/>
          </a:prstGeom>
        </p:spPr>
        <p:txBody>
          <a:bodyPr anchorCtr="0" anchor="t" bIns="91425" lIns="91425" rIns="91425" tIns="91425">
            <a:noAutofit/>
          </a:bodyPr>
          <a:lstStyle/>
          <a:p>
            <a:pPr indent="-381000" lvl="0" marL="457200" rtl="0">
              <a:lnSpc>
                <a:spcPct val="115000"/>
              </a:lnSpc>
              <a:spcBef>
                <a:spcPts val="0"/>
              </a:spcBef>
              <a:spcAft>
                <a:spcPts val="0"/>
              </a:spcAft>
              <a:buClr>
                <a:srgbClr val="000000"/>
              </a:buClr>
              <a:buSzPct val="100000"/>
              <a:buFont typeface="Arial"/>
            </a:pPr>
            <a:r>
              <a:rPr lang="en-US" sz="2400" u="sng">
                <a:solidFill>
                  <a:srgbClr val="0000FF"/>
                </a:solidFill>
                <a:latin typeface="Arial"/>
                <a:ea typeface="Arial"/>
                <a:cs typeface="Arial"/>
                <a:sym typeface="Arial"/>
                <a:hlinkClick r:id="rId3"/>
              </a:rPr>
              <a:t>http://www.real-world-physics-problems.com/physics-of-billiards.html</a:t>
            </a:r>
            <a:r>
              <a:rPr lang="en-US" sz="2400">
                <a:solidFill>
                  <a:srgbClr val="0000FF"/>
                </a:solidFill>
                <a:latin typeface="Arial"/>
                <a:ea typeface="Arial"/>
                <a:cs typeface="Arial"/>
                <a:sym typeface="Arial"/>
              </a:rPr>
              <a:t> </a:t>
            </a:r>
          </a:p>
          <a:p>
            <a:pPr indent="-381000" lvl="0" marL="457200" rtl="0">
              <a:lnSpc>
                <a:spcPct val="115000"/>
              </a:lnSpc>
              <a:spcBef>
                <a:spcPts val="0"/>
              </a:spcBef>
              <a:spcAft>
                <a:spcPts val="0"/>
              </a:spcAft>
              <a:buClr>
                <a:srgbClr val="000000"/>
              </a:buClr>
              <a:buSzPct val="100000"/>
              <a:buFont typeface="Arial"/>
            </a:pPr>
            <a:r>
              <a:rPr lang="en-US" sz="2400" u="sng">
                <a:solidFill>
                  <a:srgbClr val="0000FF"/>
                </a:solidFill>
                <a:latin typeface="Arial"/>
                <a:ea typeface="Arial"/>
                <a:cs typeface="Arial"/>
                <a:sym typeface="Arial"/>
                <a:hlinkClick r:id="rId4"/>
              </a:rPr>
              <a:t>http://archive.ncsa.illinois.edu/Classes/MATH198/townsend/math.html</a:t>
            </a:r>
          </a:p>
          <a:p>
            <a:pPr indent="-381000" lvl="0" marL="457200" rtl="0">
              <a:spcBef>
                <a:spcPts val="0"/>
              </a:spcBef>
              <a:buClr>
                <a:srgbClr val="000000"/>
              </a:buClr>
              <a:buSzPct val="100000"/>
            </a:pPr>
            <a:r>
              <a:rPr lang="en-US" sz="2400" u="sng">
                <a:solidFill>
                  <a:srgbClr val="0000FF"/>
                </a:solidFill>
                <a:hlinkClick r:id="rId5"/>
              </a:rPr>
              <a:t>http://billiards.colostate.edu/physics/Alciatore_SCIAM_article_posted_version.pdf</a:t>
            </a:r>
            <a:r>
              <a:rPr lang="en-US" sz="2400">
                <a:solidFill>
                  <a:srgbClr val="0000FF"/>
                </a:solidFill>
              </a:rPr>
              <a:t> </a:t>
            </a:r>
          </a:p>
          <a:p>
            <a:pPr indent="-381000" lvl="0" marL="457200" rtl="0">
              <a:spcBef>
                <a:spcPts val="0"/>
              </a:spcBef>
              <a:buClr>
                <a:srgbClr val="000000"/>
              </a:buClr>
              <a:buSzPct val="100000"/>
            </a:pPr>
            <a:r>
              <a:rPr lang="en-US" sz="2400" u="sng">
                <a:solidFill>
                  <a:srgbClr val="0000FF"/>
                </a:solidFill>
                <a:hlinkClick r:id="rId6"/>
              </a:rPr>
              <a:t>http://www.billiardworld.com/physics.html</a:t>
            </a:r>
            <a:r>
              <a:rPr lang="en-US" sz="2400">
                <a:solidFill>
                  <a:srgbClr val="0000FF"/>
                </a:solidFill>
              </a:rPr>
              <a:t> </a:t>
            </a:r>
          </a:p>
          <a:p>
            <a:pPr indent="-381000" lvl="0" marL="457200">
              <a:spcBef>
                <a:spcPts val="0"/>
              </a:spcBef>
              <a:buClr>
                <a:srgbClr val="000000"/>
              </a:buClr>
              <a:buSzPct val="100000"/>
            </a:pPr>
            <a:r>
              <a:rPr lang="en-US" sz="2400" u="sng">
                <a:solidFill>
                  <a:srgbClr val="0000FF"/>
                </a:solidFill>
                <a:hlinkClick r:id="rId7"/>
              </a:rPr>
              <a:t>http://www.trickshottim.com/learn/pool-physics/</a:t>
            </a:r>
            <a:r>
              <a:rPr lang="en-US" sz="2400">
                <a:solidFill>
                  <a:srgbClr val="0000FF"/>
                </a:solidFill>
              </a:rPr>
              <a:t> </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Crop">
  <a:themeElements>
    <a:clrScheme name="Crop">
      <a:dk1>
        <a:srgbClr val="000000"/>
      </a:dk1>
      <a:lt1>
        <a:srgbClr val="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